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wmf" ContentType="image/x-wmf"/>
  <Default Extension="bin" ContentType="application/vnd.openxmlformats-officedocument.oleObject"/>
  <Default Extension="png" ContentType="image/png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3.xml" ContentType="application/vnd.openxmlformats-officedocument.theme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firstSlideNum="1" rtl="0" saveSubsetFonts="0" serverZoom="0" showSpecialPlsOnTitleSld="1">
  <p:sldMasterIdLst>
    <p:sldMasterId id="2147483660" r:id="rId1"/>
  </p:sldMasterIdLst>
  <p:notesMasterIdLst>
    <p:notesMasterId r:id="rId2"/>
  </p:notesMasterIdLst>
  <p:sldIdLst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</p:sldIdLst>
  <p:sldSz type="screen4x3" cy="6858000" cx="9144000"/>
  <p:notesSz cx="6858000" cy="9144000"/>
  <p:defaultTextStyle>
    <a:lvl1pPr algn="l" eaLnBrk="0" fontAlgn="base" hangingPunct="0" indent="0" latinLnBrk="0" marL="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Gill Sans MT" pitchFamily="34" charset="0"/>
        <a:sym typeface="Gill Sans MT" pitchFamily="34" charset="0"/>
      </a:defRPr>
    </a:lvl1pPr>
    <a:lvl2pPr algn="l" eaLnBrk="0" fontAlgn="base" hangingPunct="0" indent="0" latinLnBrk="0" marL="4572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Gill Sans MT" pitchFamily="34" charset="0"/>
        <a:sym typeface="Gill Sans MT" pitchFamily="34" charset="0"/>
      </a:defRPr>
    </a:lvl2pPr>
    <a:lvl3pPr algn="l" eaLnBrk="0" fontAlgn="base" hangingPunct="0" indent="0" latinLnBrk="0" marL="9144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Gill Sans MT" pitchFamily="34" charset="0"/>
        <a:sym typeface="Gill Sans MT" pitchFamily="34" charset="0"/>
      </a:defRPr>
    </a:lvl3pPr>
    <a:lvl4pPr algn="l" eaLnBrk="0" fontAlgn="base" hangingPunct="0" indent="0" latinLnBrk="0" marL="13716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Gill Sans MT" pitchFamily="34" charset="0"/>
        <a:sym typeface="Gill Sans MT" pitchFamily="34" charset="0"/>
      </a:defRPr>
    </a:lvl4pPr>
    <a:lvl5pPr algn="l" eaLnBrk="0" fontAlgn="base" hangingPunct="0" indent="0" latinLnBrk="0" marL="18288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Gill Sans MT" pitchFamily="34" charset="0"/>
        <a:sym typeface="Gill Sans MT" pitchFamily="34" charset="0"/>
      </a:defRPr>
    </a:lvl5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View">
  <p:normalViewPr showOutlineIcons="1" snapVertSplitter="0" vertBarState="restored" horzBarState="restored" preferSingleView="0">
    <p:restoredLeft sz="15662" autoAdjust="0"/>
    <p:restoredTop sz="94660"/>
  </p:normalViewPr>
  <p:slideViewPr>
    <p:cSldViewPr showGuides="0" snapToGrid="1" snapToObjects="0">
      <p:cViewPr varScale="1">
        <p:scale>
          <a:sx n="65" d="100"/>
          <a:sy n="65" d="100"/>
        </p:scale>
        <p:origin x="1452" y="60"/>
      </p:cViewPr>
      <p:guideLst>
        <p:guide orient="horz" pos="2160"/>
        <p:guide orient="vert" pos="2880"/>
      </p:guideLst>
    </p:cSldViewPr>
  </p:slideViewPr>
  <p:gridSpacing cx="0" cy="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tableStyles" Target="tableStyles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3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830" name="Header Placeholder 1"/>
          <p:cNvSpPr/>
          <p:nvPr>
            <p:ph type="hdr" sz="quarter" idx="0"/>
          </p:nvPr>
        </p:nvSpPr>
        <p:spPr>
          <a:xfrm rot="0">
            <a:off x="0" y="0"/>
            <a:ext cx="2971800" cy="45878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eaLnBrk="1" hangingPunct="1" lvl="0"/>
            <a:endParaRPr altLang="en-US" sz="1200" lang="en-US">
              <a:latin typeface="Calibri" pitchFamily="34" charset="0"/>
            </a:endParaRPr>
          </a:p>
        </p:txBody>
      </p:sp>
      <p:sp>
        <p:nvSpPr>
          <p:cNvPr id="1048831" name="Date Placeholder 2"/>
          <p:cNvSpPr/>
          <p:nvPr>
            <p:ph type="dt" sz="full" idx="1"/>
          </p:nvPr>
        </p:nvSpPr>
        <p:spPr>
          <a:xfrm rot="0">
            <a:off x="3884612" y="0"/>
            <a:ext cx="2971800" cy="45878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algn="r" eaLnBrk="1" hangingPunct="1" lvl="0"/>
            <a:fld id="{566ABCEB-ACFC-4714-9973-3DA970169C29}" type="datetime1">
              <a:rPr altLang="en-US" sz="1200" lang="en-US">
                <a:latin typeface="Calibri" pitchFamily="34" charset="0"/>
              </a:rPr>
              <a:pPr algn="r" eaLnBrk="1" hangingPunct="1" lvl="0"/>
            </a:fld>
            <a:endParaRPr altLang="en-US" sz="1200" lang="en-US">
              <a:latin typeface="Calibri" pitchFamily="34" charset="0"/>
            </a:endParaRPr>
          </a:p>
        </p:txBody>
      </p:sp>
      <p:sp>
        <p:nvSpPr>
          <p:cNvPr id="1048832" name="Slide Image Placeholder 3"/>
          <p:cNvSpPr/>
          <p:nvPr>
            <p:ph type="sldImg" sz="full" idx="2"/>
          </p:nvPr>
        </p:nvSpPr>
        <p:spPr>
          <a:xfrm rot="0">
            <a:off x="1371600" y="1143000"/>
            <a:ext cx="4114800" cy="3086100"/>
          </a:xfrm>
          <a:prstGeom prst="rect"/>
          <a:noFill/>
          <a:ln w="12700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 anchor="ctr" bIns="45720" lIns="91440" rIns="91440" tIns="45720" vert="horz"/>
          <a:p/>
        </p:txBody>
      </p:sp>
      <p:sp>
        <p:nvSpPr>
          <p:cNvPr id="1048833" name="Notes Placeholder 4"/>
          <p:cNvSpPr/>
          <p:nvPr>
            <p:ph type="body" sz="quarter" idx="3"/>
          </p:nvPr>
        </p:nvSpPr>
        <p:spPr>
          <a:xfrm rot="0">
            <a:off x="685800" y="4400550"/>
            <a:ext cx="5486400" cy="36004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lvl="0"/>
            <a:r>
              <a:rPr altLang="en-US" lang="en-US"/>
              <a:t>Click to edit Master text styles</a:t>
            </a:r>
          </a:p>
          <a:p>
            <a:pPr lvl="1"/>
            <a:r>
              <a:rPr altLang="en-US" lang="en-US"/>
              <a:t>Second level</a:t>
            </a:r>
          </a:p>
          <a:p>
            <a:pPr lvl="2"/>
            <a:r>
              <a:rPr altLang="en-US" lang="en-US"/>
              <a:t>Third level</a:t>
            </a:r>
          </a:p>
          <a:p>
            <a:pPr lvl="3"/>
            <a:r>
              <a:rPr altLang="en-US" lang="en-US"/>
              <a:t>Fourth level</a:t>
            </a:r>
          </a:p>
          <a:p>
            <a:pPr lvl="4"/>
            <a:r>
              <a:rPr altLang="en-US" lang="en-US"/>
              <a:t>Fifth level</a:t>
            </a:r>
          </a:p>
        </p:txBody>
      </p:sp>
      <p:sp>
        <p:nvSpPr>
          <p:cNvPr id="1048834" name="Footer Placeholder 5"/>
          <p:cNvSpPr/>
          <p:nvPr>
            <p:ph type="ftr" sz="quarter" idx="4"/>
          </p:nvPr>
        </p:nvSpPr>
        <p:spPr>
          <a:xfrm rot="0">
            <a:off x="0" y="8685212"/>
            <a:ext cx="2971800" cy="458787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p>
            <a:pPr eaLnBrk="1" hangingPunct="1" lvl="0"/>
            <a:endParaRPr altLang="en-US" sz="1200" lang="en-US">
              <a:latin typeface="Calibri" pitchFamily="34" charset="0"/>
            </a:endParaRPr>
          </a:p>
        </p:txBody>
      </p:sp>
      <p:sp>
        <p:nvSpPr>
          <p:cNvPr id="1048835" name="Slide Number Placeholder 6"/>
          <p:cNvSpPr/>
          <p:nvPr>
            <p:ph type="sldNum" sz="quarter" idx="5"/>
          </p:nvPr>
        </p:nvSpPr>
        <p:spPr>
          <a:xfrm rot="0">
            <a:off x="3884612" y="8685212"/>
            <a:ext cx="2971800" cy="458787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p>
            <a:pPr algn="r" eaLnBrk="1" hangingPunct="1" lvl="0"/>
            <a:fld id="{566ABCEB-ACFC-4714-9973-3DA970169C29}" type="slidenum">
              <a:rPr altLang="en-US" sz="1200" lang="en-US">
                <a:latin typeface="Calibri" pitchFamily="34" charset="0"/>
              </a:rPr>
              <a:pPr algn="r" eaLnBrk="1" hangingPunct="1" lvl="0"/>
            </a:fld>
            <a:endParaRPr altLang="en-US" sz="1200" lang="en-US">
              <a:latin typeface="Calibri" pitchFamily="34" charset="0"/>
            </a:endParaRPr>
          </a:p>
        </p:txBody>
      </p:sp>
    </p:spTree>
  </p:cSld>
  <p:clrMap accent1="dk1" accent2="dk1" accent3="dk1" accent4="dk1" accent5="dk1" accent6="dk1" bg1="dk1" bg2="dk1" tx1="dk1" tx2="dk1" hlink="dk1" folHlink="dk1"/>
  <p:notesStyle>
    <a:lvl1pPr algn="l" eaLnBrk="0" fontAlgn="base" hangingPunct="0" indent="0" latinLnBrk="0" marL="0" rtl="0">
      <a:lnSpc>
        <a:spcPct val="100000"/>
      </a:lnSpc>
      <a:spcBef>
        <a:spcPct val="30000"/>
      </a:spcBef>
      <a:spcAft>
        <a:spcPct val="0"/>
      </a:spcAft>
      <a:buFontTx/>
      <a:buNone/>
      <a:defRPr baseline="0" b="0" sz="1200" i="0" u="none">
        <a:solidFill>
          <a:schemeClr val="dk1"/>
        </a:solidFill>
        <a:latin typeface="Calibri" pitchFamily="34" charset="0"/>
        <a:sym typeface="Gill Sans MT" pitchFamily="34" charset="0"/>
      </a:defRPr>
    </a:lvl1pPr>
    <a:lvl2pPr algn="l" eaLnBrk="0" fontAlgn="base" hangingPunct="0" indent="0" latinLnBrk="0" marL="457200" rtl="0">
      <a:lnSpc>
        <a:spcPct val="100000"/>
      </a:lnSpc>
      <a:spcBef>
        <a:spcPct val="30000"/>
      </a:spcBef>
      <a:spcAft>
        <a:spcPct val="0"/>
      </a:spcAft>
      <a:buFontTx/>
      <a:buNone/>
      <a:defRPr baseline="0" b="0" sz="1200" i="0" u="none">
        <a:solidFill>
          <a:schemeClr val="dk1"/>
        </a:solidFill>
        <a:latin typeface="Calibri" pitchFamily="34" charset="0"/>
        <a:sym typeface="Gill Sans MT" pitchFamily="34" charset="0"/>
      </a:defRPr>
    </a:lvl2pPr>
    <a:lvl3pPr algn="l" eaLnBrk="0" fontAlgn="base" hangingPunct="0" indent="0" latinLnBrk="0" marL="914400" rtl="0">
      <a:lnSpc>
        <a:spcPct val="100000"/>
      </a:lnSpc>
      <a:spcBef>
        <a:spcPct val="30000"/>
      </a:spcBef>
      <a:spcAft>
        <a:spcPct val="0"/>
      </a:spcAft>
      <a:buFontTx/>
      <a:buNone/>
      <a:defRPr baseline="0" b="0" sz="1200" i="0" u="none">
        <a:solidFill>
          <a:schemeClr val="dk1"/>
        </a:solidFill>
        <a:latin typeface="Calibri" pitchFamily="34" charset="0"/>
        <a:sym typeface="Gill Sans MT" pitchFamily="34" charset="0"/>
      </a:defRPr>
    </a:lvl3pPr>
    <a:lvl4pPr algn="l" eaLnBrk="0" fontAlgn="base" hangingPunct="0" indent="0" latinLnBrk="0" marL="1371600" rtl="0">
      <a:lnSpc>
        <a:spcPct val="100000"/>
      </a:lnSpc>
      <a:spcBef>
        <a:spcPct val="30000"/>
      </a:spcBef>
      <a:spcAft>
        <a:spcPct val="0"/>
      </a:spcAft>
      <a:buFontTx/>
      <a:buNone/>
      <a:defRPr baseline="0" b="0" sz="1200" i="0" u="none">
        <a:solidFill>
          <a:schemeClr val="dk1"/>
        </a:solidFill>
        <a:latin typeface="Calibri" pitchFamily="34" charset="0"/>
        <a:sym typeface="Gill Sans MT" pitchFamily="34" charset="0"/>
      </a:defRPr>
    </a:lvl4pPr>
    <a:lvl5pPr algn="l" eaLnBrk="0" fontAlgn="base" hangingPunct="0" indent="0" latinLnBrk="0" marL="1828800" rtl="0">
      <a:lnSpc>
        <a:spcPct val="100000"/>
      </a:lnSpc>
      <a:spcBef>
        <a:spcPct val="30000"/>
      </a:spcBef>
      <a:spcAft>
        <a:spcPct val="0"/>
      </a:spcAft>
      <a:buFontTx/>
      <a:buNone/>
      <a:defRPr baseline="0" b="0" sz="1200" i="0" u="none">
        <a:solidFill>
          <a:schemeClr val="dk1"/>
        </a:solidFill>
        <a:latin typeface="Calibri" pitchFamily="34" charset="0"/>
        <a:sym typeface="Gill Sans MT" pitchFamily="34" charset="0"/>
      </a:defRPr>
    </a:lvl5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04" name="Slide Image Placeholder 1"/>
          <p:cNvSpPr/>
          <p:nvPr>
            <p:ph type="sldImg" sz="full" idx="0"/>
          </p:nvPr>
        </p:nvSpPr>
        <p:spPr bwMode="auto">
          <a:xfrm rot="0">
            <a:off x="1371600" y="1143000"/>
            <a:ext cx="4114800" cy="3086100"/>
          </a:xfrm>
          <a:prstGeom prst="rect"/>
          <a:noFill/>
          <a:ln w="9525" cap="flat" cmpd="sng">
            <a:solidFill>
              <a:srgbClr val="000000">
                <a:alpha val="100000"/>
              </a:srgbClr>
            </a:solidFill>
            <a:prstDash val="solid"/>
            <a:miter/>
          </a:ln>
        </p:spPr>
        <p:txBody>
          <a:bodyPr anchor="ctr" bIns="45720" lIns="91440" rIns="91440" tIns="45720" vert="horz"/>
          <a:p/>
        </p:txBody>
      </p:sp>
      <p:sp>
        <p:nvSpPr>
          <p:cNvPr id="1048605" name="Notes Placeholder 2"/>
          <p:cNvSpPr/>
          <p:nvPr>
            <p:ph type="body" sz="full" idx="1"/>
          </p:nvPr>
        </p:nvSpPr>
        <p:spPr bwMode="auto">
          <a:xfrm rot="0">
            <a:off x="685800" y="4400550"/>
            <a:ext cx="5486400" cy="36004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eaLnBrk="1" hangingPunct="1" lvl="0">
              <a:spcBef>
                <a:spcPct val="0"/>
              </a:spcBef>
            </a:pPr>
            <a:endParaRPr altLang="en-US" lang="en-US"/>
          </a:p>
        </p:txBody>
      </p:sp>
      <p:sp>
        <p:nvSpPr>
          <p:cNvPr id="1048606" name="Slide Number Placeholder 3"/>
          <p:cNvSpPr txBox="1"/>
          <p:nvPr/>
        </p:nvSpPr>
        <p:spPr>
          <a:xfrm rot="0">
            <a:off x="3884612" y="8685212"/>
            <a:ext cx="2971800" cy="458787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p>
            <a:pPr algn="r" eaLnBrk="1" hangingPunct="1" lvl="0"/>
            <a:fld id="{566ABCEB-ACFC-4714-9973-3DA970169C29}" type="slidenum">
              <a:rPr altLang="en-US" sz="1200" lang="en-US">
                <a:latin typeface="Arial" pitchFamily="0" charset="0"/>
                <a:ea typeface="Arial" pitchFamily="0" charset="0"/>
              </a:rPr>
              <a:pPr algn="r" eaLnBrk="1" hangingPunct="1" lvl="0"/>
            </a:fld>
            <a:endParaRPr altLang="en-US" sz="1200" lang="en-US">
              <a:latin typeface="Arial" pitchFamily="0" charset="0"/>
              <a:ea typeface="Arial" pitchFamily="0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slideMaster" Target="../slideMasters/slideMaster1.xml"/></Relationships>
</file>

<file path=ppt/slideLayouts/_rels/slideLayout1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slideMaster" Target="../slideMasters/slideMaster1.xml"/></Relationships>
</file>

<file path=ppt/slideLayouts/_rels/slideLayout13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blipFill rotWithShape="0">
          <a:blip xmlns:r="http://schemas.openxmlformats.org/officeDocument/2006/relationships" r:embed="rId1">
            <a:alphaModFix amt="100000"/>
          </a:blip>
          <a:srcRect/>
          <a:stretch>
            <a:fillRect/>
          </a:stretch>
        </a:blipFill>
      </p:bgPr>
    </p:bg>
    <p:spTree>
      <p:nvGrpSpPr>
        <p:cNvPr id="8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778" name="Rectangle 9"/>
          <p:cNvSpPr/>
          <p:nvPr/>
        </p:nvSpPr>
        <p:spPr>
          <a:xfrm rot="0">
            <a:off x="0" y="2016125"/>
            <a:ext cx="9144000" cy="4079875"/>
          </a:xfrm>
          <a:prstGeom prst="rect"/>
          <a:gradFill rotWithShape="1">
            <a:gsLst>
              <a:gs pos="0">
                <a:schemeClr val="dk2">
                  <a:alpha val="0"/>
                </a:schemeClr>
              </a:gs>
              <a:gs pos="100000">
                <a:schemeClr val="dk2">
                  <a:alpha val="100000"/>
                </a:schemeClr>
              </a:gs>
            </a:gsLst>
            <a:lin ang="5400000" scaled="0"/>
          </a:gradFill>
          <a:ln>
            <a:noFill/>
          </a:ln>
        </p:spPr>
      </p:sp>
      <p:pic>
        <p:nvPicPr>
          <p:cNvPr id="2097175" name="Picture 11"/>
          <p:cNvPicPr>
            <a:picLocks/>
          </p:cNvPicPr>
          <p:nvPr/>
        </p:nvPicPr>
        <p:blipFill>
          <a:blip xmlns:r="http://schemas.openxmlformats.org/officeDocument/2006/relationships" r:embed="rId2"/>
          <a:srcRect l="12500" t="1538" r="12500" b="-1538"/>
          <a:stretch>
            <a:fillRect/>
          </a:stretch>
        </p:blipFill>
        <p:spPr>
          <a:xfrm rot="0">
            <a:off x="0" y="6096000"/>
            <a:ext cx="9144000" cy="774700"/>
          </a:xfrm>
          <a:prstGeom prst="rect"/>
          <a:noFill/>
          <a:ln>
            <a:noFill/>
          </a:ln>
        </p:spPr>
      </p:pic>
      <p:cxnSp>
        <p:nvCxnSpPr>
          <p:cNvPr id="3145739" name="Straight Connector 12"/>
          <p:cNvCxnSpPr>
            <a:cxnSpLocks/>
          </p:cNvCxnSpPr>
          <p:nvPr/>
        </p:nvCxnSpPr>
        <p:spPr>
          <a:xfrm rot="0">
            <a:off x="0" y="6100762"/>
            <a:ext cx="9144000" cy="0"/>
          </a:xfrm>
          <a:prstGeom prst="line"/>
          <a:noFill/>
          <a:ln w="12700" cap="flat" cmpd="sng">
            <a:solidFill>
              <a:srgbClr val="000001">
                <a:alpha val="20000"/>
              </a:srgbClr>
            </a:solidFill>
            <a:prstDash val="solid"/>
            <a:round/>
          </a:ln>
        </p:spPr>
      </p:cxnSp>
      <p:cxnSp>
        <p:nvCxnSpPr>
          <p:cNvPr id="3145740" name="Straight Connector 10"/>
          <p:cNvCxnSpPr>
            <a:cxnSpLocks/>
          </p:cNvCxnSpPr>
          <p:nvPr/>
        </p:nvCxnSpPr>
        <p:spPr>
          <a:xfrm rot="0">
            <a:off x="2395537" y="3529012"/>
            <a:ext cx="5619750" cy="0"/>
          </a:xfrm>
          <a:prstGeom prst="line"/>
          <a:noFill/>
          <a:ln w="31750" cap="flat" cmpd="sng">
            <a:solidFill>
              <a:schemeClr val="accent1">
                <a:alpha val="100000"/>
              </a:schemeClr>
            </a:solidFill>
            <a:prstDash val="solid"/>
            <a:round/>
          </a:ln>
        </p:spPr>
      </p:cxnSp>
      <p:sp>
        <p:nvSpPr>
          <p:cNvPr id="1048781" name="Date Placeholder 3"/>
          <p:cNvSpPr/>
          <p:nvPr>
            <p:ph type="dt" sz="half" idx="2"/>
          </p:nvPr>
        </p:nvSpPr>
        <p:spPr>
          <a:xfrm rot="0">
            <a:off x="5646737" y="330200"/>
            <a:ext cx="2368550" cy="309562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1" fontAlgn="base" hangingPunct="1" indent="0" latinLnBrk="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1" fontAlgn="base" hangingPunct="1" indent="0" latinLnBrk="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1" fontAlgn="base" hangingPunct="1" indent="0" latinLnBrk="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algn="r" eaLnBrk="1" hangingPunct="1" lvl="0"/>
            <a:fld id="{566ABCEB-ACFC-4714-9973-3DA970169C29}" type="datetime1">
              <a:rPr altLang="en-US" sz="1000" lang="en-US">
                <a:solidFill>
                  <a:srgbClr val="898989"/>
                </a:solidFill>
              </a:rPr>
              <a:pPr algn="r" eaLnBrk="1" hangingPunct="1" lvl="0"/>
            </a:fld>
            <a:endParaRPr altLang="en-US" sz="1000" lang="en-US">
              <a:solidFill>
                <a:srgbClr val="898989"/>
              </a:solidFill>
            </a:endParaRPr>
          </a:p>
        </p:txBody>
      </p:sp>
      <p:sp>
        <p:nvSpPr>
          <p:cNvPr id="1048782" name="Footer Placeholder 4"/>
          <p:cNvSpPr/>
          <p:nvPr>
            <p:ph type="ftr" sz="quarter" idx="3"/>
          </p:nvPr>
        </p:nvSpPr>
        <p:spPr>
          <a:xfrm rot="0">
            <a:off x="2395537" y="328612"/>
            <a:ext cx="3087687" cy="309562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1" fontAlgn="base" hangingPunct="1" indent="0" latinLnBrk="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1" fontAlgn="base" hangingPunct="1" indent="0" latinLnBrk="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1" fontAlgn="base" hangingPunct="1" indent="0" latinLnBrk="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eaLnBrk="1" hangingPunct="1" lvl="0"/>
            <a:endParaRPr altLang="en-US" sz="1000" lang="en-US">
              <a:solidFill>
                <a:srgbClr val="898989"/>
              </a:solidFill>
            </a:endParaRPr>
          </a:p>
        </p:txBody>
      </p:sp>
      <p:sp>
        <p:nvSpPr>
          <p:cNvPr id="1048783" name="Slide Number Placeholder 5"/>
          <p:cNvSpPr/>
          <p:nvPr>
            <p:ph type="sldNum" sz="quarter" idx="4"/>
          </p:nvPr>
        </p:nvSpPr>
        <p:spPr>
          <a:xfrm rot="0">
            <a:off x="1435100" y="798512"/>
            <a:ext cx="801687" cy="50482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1" fontAlgn="base" hangingPunct="1" indent="0" latinLnBrk="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1" fontAlgn="base" hangingPunct="1" indent="0" latinLnBrk="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1" fontAlgn="base" hangingPunct="1" indent="0" latinLnBrk="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2800" lang="en-US">
                <a:solidFill>
                  <a:schemeClr val="accent1"/>
                </a:solidFill>
              </a:rPr>
              <a:pPr algn="r" eaLnBrk="1" hangingPunct="1" lvl="0"/>
            </a:fld>
            <a:endParaRPr altLang="en-US" sz="2800" lang="en-US">
              <a:solidFill>
                <a:schemeClr val="accent1"/>
              </a:solidFill>
            </a:endParaRPr>
          </a:p>
        </p:txBody>
      </p:sp>
      <p:sp>
        <p:nvSpPr>
          <p:cNvPr id="1048785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bIns="91440" tIns="91440">
            <a:normAutofit/>
          </a:bodyPr>
          <a:lstStyle>
            <a:lvl1pPr algn="l" indent="0" marL="0">
              <a:buNone/>
              <a:defRPr baseline="0" b="0" cap="all" sz="1600">
                <a:solidFill>
                  <a:schemeClr val="tx1"/>
                </a:solidFill>
              </a:defRPr>
            </a:lvl1pPr>
            <a:lvl2pPr algn="ctr" indent="0" marL="342900">
              <a:buNone/>
              <a:defRPr sz="1500"/>
            </a:lvl2pPr>
            <a:lvl3pPr algn="ctr" indent="0" marL="685800">
              <a:buNone/>
              <a:defRPr sz="1350"/>
            </a:lvl3pPr>
            <a:lvl4pPr algn="ctr" indent="0" marL="1028700">
              <a:buNone/>
              <a:defRPr sz="1200"/>
            </a:lvl4pPr>
            <a:lvl5pPr algn="ctr" indent="0" marL="1371600">
              <a:buNone/>
              <a:defRPr sz="1200"/>
            </a:lvl5pPr>
            <a:lvl6pPr algn="ctr" indent="0" marL="1714500">
              <a:buNone/>
              <a:defRPr sz="1200"/>
            </a:lvl6pPr>
            <a:lvl7pPr algn="ctr" indent="0" marL="2057400">
              <a:buNone/>
              <a:defRPr sz="1200"/>
            </a:lvl7pPr>
            <a:lvl8pPr algn="ctr" indent="0" marL="2400300">
              <a:buNone/>
              <a:defRPr sz="1200"/>
            </a:lvl8pPr>
            <a:lvl9pPr algn="ctr" indent="0" marL="2743200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dirty="0" lang="en-US"/>
          </a:p>
        </p:txBody>
      </p:sp>
      <p:sp>
        <p:nvSpPr>
          <p:cNvPr id="1048784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anchor="b" bIns="0"/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blipFill rotWithShape="0">
          <a:blip xmlns:r="http://schemas.openxmlformats.org/officeDocument/2006/relationships" r:embed="rId1">
            <a:alphaModFix amt="100000"/>
          </a:blip>
          <a:srcRect/>
          <a:stretch>
            <a:fillRect/>
          </a:stretch>
        </a:blipFill>
      </p:bgPr>
    </p:bg>
    <p:spTree>
      <p:nvGrpSpPr>
        <p:cNvPr id="80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762" name="Rectangle 9"/>
          <p:cNvSpPr/>
          <p:nvPr/>
        </p:nvSpPr>
        <p:spPr>
          <a:xfrm rot="0">
            <a:off x="0" y="2016125"/>
            <a:ext cx="9144000" cy="4079875"/>
          </a:xfrm>
          <a:prstGeom prst="rect"/>
          <a:gradFill rotWithShape="1">
            <a:gsLst>
              <a:gs pos="0">
                <a:schemeClr val="dk2">
                  <a:alpha val="0"/>
                </a:schemeClr>
              </a:gs>
              <a:gs pos="100000">
                <a:schemeClr val="dk2">
                  <a:alpha val="100000"/>
                </a:schemeClr>
              </a:gs>
            </a:gsLst>
            <a:lin ang="5400000" scaled="0"/>
          </a:gradFill>
          <a:ln>
            <a:noFill/>
          </a:ln>
        </p:spPr>
      </p:sp>
      <p:pic>
        <p:nvPicPr>
          <p:cNvPr id="2097173" name="Picture 11"/>
          <p:cNvPicPr>
            <a:picLocks/>
          </p:cNvPicPr>
          <p:nvPr/>
        </p:nvPicPr>
        <p:blipFill>
          <a:blip xmlns:r="http://schemas.openxmlformats.org/officeDocument/2006/relationships" r:embed="rId2"/>
          <a:srcRect l="12500" t="1538" r="12500" b="-1538"/>
          <a:stretch>
            <a:fillRect/>
          </a:stretch>
        </p:blipFill>
        <p:spPr>
          <a:xfrm rot="0">
            <a:off x="0" y="6096000"/>
            <a:ext cx="9144000" cy="774700"/>
          </a:xfrm>
          <a:prstGeom prst="rect"/>
          <a:noFill/>
          <a:ln>
            <a:noFill/>
          </a:ln>
        </p:spPr>
      </p:pic>
      <p:cxnSp>
        <p:nvCxnSpPr>
          <p:cNvPr id="3145735" name="Straight Connector 12"/>
          <p:cNvCxnSpPr>
            <a:cxnSpLocks/>
          </p:cNvCxnSpPr>
          <p:nvPr/>
        </p:nvCxnSpPr>
        <p:spPr>
          <a:xfrm rot="0">
            <a:off x="0" y="6100762"/>
            <a:ext cx="9144000" cy="0"/>
          </a:xfrm>
          <a:prstGeom prst="line"/>
          <a:noFill/>
          <a:ln w="12700" cap="flat" cmpd="sng">
            <a:solidFill>
              <a:srgbClr val="000001">
                <a:alpha val="20000"/>
              </a:srgbClr>
            </a:solidFill>
            <a:prstDash val="solid"/>
            <a:round/>
          </a:ln>
        </p:spPr>
      </p:cxnSp>
      <p:cxnSp>
        <p:nvCxnSpPr>
          <p:cNvPr id="3145736" name="Straight Connector 10"/>
          <p:cNvCxnSpPr>
            <a:cxnSpLocks/>
          </p:cNvCxnSpPr>
          <p:nvPr/>
        </p:nvCxnSpPr>
        <p:spPr>
          <a:xfrm rot="0">
            <a:off x="1443037" y="1847850"/>
            <a:ext cx="6572250" cy="0"/>
          </a:xfrm>
          <a:prstGeom prst="line"/>
          <a:noFill/>
          <a:ln w="31750" cap="flat" cmpd="sng">
            <a:solidFill>
              <a:schemeClr val="accent1">
                <a:alpha val="100000"/>
              </a:schemeClr>
            </a:solidFill>
            <a:prstDash val="solid"/>
            <a:round/>
          </a:ln>
        </p:spPr>
      </p:cxnSp>
      <p:sp>
        <p:nvSpPr>
          <p:cNvPr id="1048765" name="Date Placeholder 3"/>
          <p:cNvSpPr/>
          <p:nvPr>
            <p:ph type="dt" sz="half" idx="2"/>
          </p:nvPr>
        </p:nvSpPr>
        <p:spPr>
          <a:xfrm rot="0">
            <a:off x="5646737" y="330200"/>
            <a:ext cx="2368550" cy="309562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1" fontAlgn="base" hangingPunct="1" indent="0" latinLnBrk="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1" fontAlgn="base" hangingPunct="1" indent="0" latinLnBrk="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1" fontAlgn="base" hangingPunct="1" indent="0" latinLnBrk="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algn="r" eaLnBrk="1" hangingPunct="1" lvl="0"/>
            <a:fld id="{566ABCEB-ACFC-4714-9973-3DA970169C29}" type="datetime1">
              <a:rPr altLang="en-US" sz="1000" lang="en-US">
                <a:solidFill>
                  <a:srgbClr val="898989"/>
                </a:solidFill>
              </a:rPr>
              <a:pPr algn="r" eaLnBrk="1" hangingPunct="1" lvl="0"/>
            </a:fld>
            <a:endParaRPr altLang="en-US" sz="1000" lang="en-US">
              <a:solidFill>
                <a:srgbClr val="898989"/>
              </a:solidFill>
            </a:endParaRPr>
          </a:p>
        </p:txBody>
      </p:sp>
      <p:sp>
        <p:nvSpPr>
          <p:cNvPr id="1048766" name="Footer Placeholder 4"/>
          <p:cNvSpPr/>
          <p:nvPr>
            <p:ph type="ftr" sz="quarter" idx="3"/>
          </p:nvPr>
        </p:nvSpPr>
        <p:spPr>
          <a:xfrm rot="0">
            <a:off x="1443037" y="328612"/>
            <a:ext cx="4033837" cy="309562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1" fontAlgn="base" hangingPunct="1" indent="0" latinLnBrk="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1" fontAlgn="base" hangingPunct="1" indent="0" latinLnBrk="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1" fontAlgn="base" hangingPunct="1" indent="0" latinLnBrk="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eaLnBrk="1" hangingPunct="1" lvl="0"/>
            <a:endParaRPr altLang="en-US" sz="1000" lang="en-US">
              <a:solidFill>
                <a:srgbClr val="898989"/>
              </a:solidFill>
            </a:endParaRPr>
          </a:p>
        </p:txBody>
      </p:sp>
      <p:sp>
        <p:nvSpPr>
          <p:cNvPr id="1048767" name="Slide Number Placeholder 5"/>
          <p:cNvSpPr/>
          <p:nvPr>
            <p:ph type="sldNum" sz="quarter" idx="4"/>
          </p:nvPr>
        </p:nvSpPr>
        <p:spPr>
          <a:xfrm rot="0">
            <a:off x="487362" y="798512"/>
            <a:ext cx="795337" cy="50482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1" fontAlgn="base" hangingPunct="1" indent="0" latinLnBrk="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1" fontAlgn="base" hangingPunct="1" indent="0" latinLnBrk="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1" fontAlgn="base" hangingPunct="1" indent="0" latinLnBrk="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2800" lang="en-US">
                <a:solidFill>
                  <a:schemeClr val="accent1"/>
                </a:solidFill>
              </a:rPr>
              <a:pPr algn="r" eaLnBrk="1" hangingPunct="1" lvl="0"/>
            </a:fld>
            <a:endParaRPr altLang="en-US" sz="2800" lang="en-US">
              <a:solidFill>
                <a:schemeClr val="accent1"/>
              </a:solidFill>
            </a:endParaRPr>
          </a:p>
        </p:txBody>
      </p:sp>
      <p:sp>
        <p:nvSpPr>
          <p:cNvPr id="104876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104876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Click to edit Master title style</a:t>
            </a:r>
            <a:endParaRPr dirty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blipFill rotWithShape="0">
          <a:blip xmlns:r="http://schemas.openxmlformats.org/officeDocument/2006/relationships" r:embed="rId1">
            <a:alphaModFix amt="100000"/>
          </a:blip>
          <a:srcRect/>
          <a:stretch>
            <a:fillRect/>
          </a:stretch>
        </a:blipFill>
      </p:bgPr>
    </p:bg>
    <p:spTree>
      <p:nvGrpSpPr>
        <p:cNvPr id="8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770" name="Rectangle 9"/>
          <p:cNvSpPr/>
          <p:nvPr/>
        </p:nvSpPr>
        <p:spPr>
          <a:xfrm rot="0">
            <a:off x="0" y="2016125"/>
            <a:ext cx="9144000" cy="4079875"/>
          </a:xfrm>
          <a:prstGeom prst="rect"/>
          <a:gradFill rotWithShape="1">
            <a:gsLst>
              <a:gs pos="0">
                <a:schemeClr val="dk2">
                  <a:alpha val="0"/>
                </a:schemeClr>
              </a:gs>
              <a:gs pos="100000">
                <a:schemeClr val="dk2">
                  <a:alpha val="100000"/>
                </a:schemeClr>
              </a:gs>
            </a:gsLst>
            <a:lin ang="5400000" scaled="0"/>
          </a:gradFill>
          <a:ln>
            <a:noFill/>
          </a:ln>
        </p:spPr>
      </p:sp>
      <p:pic>
        <p:nvPicPr>
          <p:cNvPr id="2097174" name="Picture 11"/>
          <p:cNvPicPr>
            <a:picLocks/>
          </p:cNvPicPr>
          <p:nvPr/>
        </p:nvPicPr>
        <p:blipFill>
          <a:blip xmlns:r="http://schemas.openxmlformats.org/officeDocument/2006/relationships" r:embed="rId2"/>
          <a:srcRect l="12500" t="1538" r="12500" b="-1538"/>
          <a:stretch>
            <a:fillRect/>
          </a:stretch>
        </p:blipFill>
        <p:spPr>
          <a:xfrm rot="0">
            <a:off x="0" y="6096000"/>
            <a:ext cx="9144000" cy="774700"/>
          </a:xfrm>
          <a:prstGeom prst="rect"/>
          <a:noFill/>
          <a:ln>
            <a:noFill/>
          </a:ln>
        </p:spPr>
      </p:pic>
      <p:cxnSp>
        <p:nvCxnSpPr>
          <p:cNvPr id="3145737" name="Straight Connector 12"/>
          <p:cNvCxnSpPr>
            <a:cxnSpLocks/>
          </p:cNvCxnSpPr>
          <p:nvPr/>
        </p:nvCxnSpPr>
        <p:spPr>
          <a:xfrm rot="0">
            <a:off x="0" y="6100762"/>
            <a:ext cx="9144000" cy="0"/>
          </a:xfrm>
          <a:prstGeom prst="line"/>
          <a:noFill/>
          <a:ln w="12700" cap="flat" cmpd="sng">
            <a:solidFill>
              <a:srgbClr val="000001">
                <a:alpha val="20000"/>
              </a:srgbClr>
            </a:solidFill>
            <a:prstDash val="solid"/>
            <a:round/>
          </a:ln>
        </p:spPr>
      </p:cxnSp>
      <p:cxnSp>
        <p:nvCxnSpPr>
          <p:cNvPr id="3145738" name="Straight Connector 10"/>
          <p:cNvCxnSpPr>
            <a:cxnSpLocks/>
          </p:cNvCxnSpPr>
          <p:nvPr/>
        </p:nvCxnSpPr>
        <p:spPr>
          <a:xfrm rot="0">
            <a:off x="6918325" y="798512"/>
            <a:ext cx="0" cy="4660900"/>
          </a:xfrm>
          <a:prstGeom prst="line"/>
          <a:noFill/>
          <a:ln w="31750" cap="flat" cmpd="sng">
            <a:solidFill>
              <a:schemeClr val="accent1">
                <a:alpha val="100000"/>
              </a:schemeClr>
            </a:solidFill>
            <a:prstDash val="solid"/>
            <a:round/>
          </a:ln>
        </p:spPr>
      </p:cxnSp>
      <p:sp>
        <p:nvSpPr>
          <p:cNvPr id="1048773" name="Date Placeholder 3"/>
          <p:cNvSpPr/>
          <p:nvPr>
            <p:ph type="dt" sz="half" idx="2"/>
          </p:nvPr>
        </p:nvSpPr>
        <p:spPr>
          <a:xfrm rot="0">
            <a:off x="5646737" y="330200"/>
            <a:ext cx="2368550" cy="309562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1" fontAlgn="base" hangingPunct="1" indent="0" latinLnBrk="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1" fontAlgn="base" hangingPunct="1" indent="0" latinLnBrk="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1" fontAlgn="base" hangingPunct="1" indent="0" latinLnBrk="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algn="r" eaLnBrk="1" hangingPunct="1" lvl="0"/>
            <a:fld id="{566ABCEB-ACFC-4714-9973-3DA970169C29}" type="datetime1">
              <a:rPr altLang="en-US" sz="1000" lang="en-US">
                <a:solidFill>
                  <a:srgbClr val="898989"/>
                </a:solidFill>
              </a:rPr>
              <a:pPr algn="r" eaLnBrk="1" hangingPunct="1" lvl="0"/>
            </a:fld>
            <a:endParaRPr altLang="en-US" sz="1000" lang="en-US">
              <a:solidFill>
                <a:srgbClr val="898989"/>
              </a:solidFill>
            </a:endParaRPr>
          </a:p>
        </p:txBody>
      </p:sp>
      <p:sp>
        <p:nvSpPr>
          <p:cNvPr id="1048774" name="Footer Placeholder 4"/>
          <p:cNvSpPr/>
          <p:nvPr>
            <p:ph type="ftr" sz="quarter" idx="3"/>
          </p:nvPr>
        </p:nvSpPr>
        <p:spPr>
          <a:xfrm rot="0">
            <a:off x="1443037" y="328612"/>
            <a:ext cx="4033837" cy="309562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1" fontAlgn="base" hangingPunct="1" indent="0" latinLnBrk="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1" fontAlgn="base" hangingPunct="1" indent="0" latinLnBrk="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1" fontAlgn="base" hangingPunct="1" indent="0" latinLnBrk="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eaLnBrk="1" hangingPunct="1" lvl="0"/>
            <a:endParaRPr altLang="en-US" sz="1000" lang="en-US">
              <a:solidFill>
                <a:srgbClr val="898989"/>
              </a:solidFill>
            </a:endParaRPr>
          </a:p>
        </p:txBody>
      </p:sp>
      <p:sp>
        <p:nvSpPr>
          <p:cNvPr id="1048775" name="Slide Number Placeholder 5"/>
          <p:cNvSpPr/>
          <p:nvPr>
            <p:ph type="sldNum" sz="quarter" idx="4"/>
          </p:nvPr>
        </p:nvSpPr>
        <p:spPr>
          <a:xfrm rot="0">
            <a:off x="487362" y="798512"/>
            <a:ext cx="795337" cy="50482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1" fontAlgn="base" hangingPunct="1" indent="0" latinLnBrk="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1" fontAlgn="base" hangingPunct="1" indent="0" latinLnBrk="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1" fontAlgn="base" hangingPunct="1" indent="0" latinLnBrk="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2800" lang="en-US">
                <a:solidFill>
                  <a:schemeClr val="accent1"/>
                </a:solidFill>
              </a:rPr>
              <a:pPr algn="r" eaLnBrk="1" hangingPunct="1" lvl="0"/>
            </a:fld>
            <a:endParaRPr altLang="en-US" sz="2800" lang="en-US">
              <a:solidFill>
                <a:schemeClr val="accent1"/>
              </a:solidFill>
            </a:endParaRPr>
          </a:p>
        </p:txBody>
      </p:sp>
      <p:sp>
        <p:nvSpPr>
          <p:cNvPr id="104877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1048776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/>
          </a:lstStyle>
          <a:p>
            <a:r>
              <a:rPr lang="en-US"/>
              <a:t>Click to edit Master title style</a:t>
            </a:r>
            <a:endParaRPr dirty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blipFill rotWithShape="0">
          <a:blip xmlns:r="http://schemas.openxmlformats.org/officeDocument/2006/relationships" r:embed="rId1">
            <a:alphaModFix amt="100000"/>
          </a:blip>
          <a:srcRect/>
          <a:stretch>
            <a:fillRect/>
          </a:stretch>
        </a:blipFill>
      </p:bgPr>
    </p:bg>
    <p:spTree>
      <p:nvGrpSpPr>
        <p:cNvPr id="47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07" name="Rectangle 9"/>
          <p:cNvSpPr/>
          <p:nvPr/>
        </p:nvSpPr>
        <p:spPr>
          <a:xfrm rot="0">
            <a:off x="0" y="2016125"/>
            <a:ext cx="9144000" cy="4079875"/>
          </a:xfrm>
          <a:prstGeom prst="rect"/>
          <a:gradFill rotWithShape="1">
            <a:gsLst>
              <a:gs pos="0">
                <a:schemeClr val="dk2">
                  <a:alpha val="0"/>
                </a:schemeClr>
              </a:gs>
              <a:gs pos="100000">
                <a:schemeClr val="dk2">
                  <a:alpha val="100000"/>
                </a:schemeClr>
              </a:gs>
            </a:gsLst>
            <a:lin ang="5400000" scaled="0"/>
          </a:gradFill>
          <a:ln>
            <a:noFill/>
          </a:ln>
        </p:spPr>
      </p:sp>
      <p:pic>
        <p:nvPicPr>
          <p:cNvPr id="2097158" name="Picture 11"/>
          <p:cNvPicPr>
            <a:picLocks/>
          </p:cNvPicPr>
          <p:nvPr/>
        </p:nvPicPr>
        <p:blipFill>
          <a:blip xmlns:r="http://schemas.openxmlformats.org/officeDocument/2006/relationships" r:embed="rId2"/>
          <a:srcRect l="12500" t="1538" r="12500" b="-1538"/>
          <a:stretch>
            <a:fillRect/>
          </a:stretch>
        </p:blipFill>
        <p:spPr>
          <a:xfrm rot="0">
            <a:off x="0" y="6096000"/>
            <a:ext cx="9144000" cy="774700"/>
          </a:xfrm>
          <a:prstGeom prst="rect"/>
          <a:noFill/>
          <a:ln>
            <a:noFill/>
          </a:ln>
        </p:spPr>
      </p:pic>
      <p:cxnSp>
        <p:nvCxnSpPr>
          <p:cNvPr id="3145731" name="Straight Connector 12"/>
          <p:cNvCxnSpPr>
            <a:cxnSpLocks/>
          </p:cNvCxnSpPr>
          <p:nvPr/>
        </p:nvCxnSpPr>
        <p:spPr>
          <a:xfrm rot="0">
            <a:off x="0" y="6100762"/>
            <a:ext cx="9144000" cy="0"/>
          </a:xfrm>
          <a:prstGeom prst="line"/>
          <a:noFill/>
          <a:ln w="12700" cap="flat" cmpd="sng">
            <a:solidFill>
              <a:srgbClr val="000001">
                <a:alpha val="20000"/>
              </a:srgbClr>
            </a:solidFill>
            <a:prstDash val="solid"/>
            <a:round/>
          </a:ln>
        </p:spPr>
      </p:cxnSp>
      <p:sp>
        <p:nvSpPr>
          <p:cNvPr id="1048610" name="Date Placeholder 9"/>
          <p:cNvSpPr/>
          <p:nvPr>
            <p:ph type="dt" sz="half" idx="2"/>
          </p:nvPr>
        </p:nvSpPr>
        <p:spPr>
          <a:xfrm rot="0">
            <a:off x="5646737" y="330200"/>
            <a:ext cx="2368550" cy="309562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1" fontAlgn="base" hangingPunct="1" indent="0" latinLnBrk="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1" fontAlgn="base" hangingPunct="1" indent="0" latinLnBrk="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1" fontAlgn="base" hangingPunct="1" indent="0" latinLnBrk="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algn="r" eaLnBrk="1" hangingPunct="1" lvl="0"/>
            <a:endParaRPr altLang="en-US" sz="1000" lang="en-US">
              <a:solidFill>
                <a:srgbClr val="898989"/>
              </a:solidFill>
            </a:endParaRPr>
          </a:p>
        </p:txBody>
      </p:sp>
      <p:sp>
        <p:nvSpPr>
          <p:cNvPr id="1048611" name="Footer Placeholder 21"/>
          <p:cNvSpPr/>
          <p:nvPr>
            <p:ph type="ftr" sz="quarter" idx="3"/>
          </p:nvPr>
        </p:nvSpPr>
        <p:spPr>
          <a:xfrm rot="0">
            <a:off x="1443037" y="328612"/>
            <a:ext cx="4033837" cy="309562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1" fontAlgn="base" hangingPunct="1" indent="0" latinLnBrk="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1" fontAlgn="base" hangingPunct="1" indent="0" latinLnBrk="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1" fontAlgn="base" hangingPunct="1" indent="0" latinLnBrk="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eaLnBrk="1" hangingPunct="1" lvl="0"/>
            <a:endParaRPr altLang="en-US" sz="1000" lang="en-US">
              <a:solidFill>
                <a:srgbClr val="898989"/>
              </a:solidFill>
            </a:endParaRPr>
          </a:p>
        </p:txBody>
      </p:sp>
      <p:sp>
        <p:nvSpPr>
          <p:cNvPr id="1048612" name="Slide Number Placeholder 17"/>
          <p:cNvSpPr/>
          <p:nvPr>
            <p:ph type="sldNum" sz="quarter" idx="4"/>
          </p:nvPr>
        </p:nvSpPr>
        <p:spPr>
          <a:xfrm rot="0">
            <a:off x="487362" y="798512"/>
            <a:ext cx="795337" cy="50482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1" fontAlgn="base" hangingPunct="1" indent="0" latinLnBrk="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1" fontAlgn="base" hangingPunct="1" indent="0" latinLnBrk="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1" fontAlgn="base" hangingPunct="1" indent="0" latinLnBrk="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2800" lang="en-US">
                <a:solidFill>
                  <a:schemeClr val="accent1"/>
                </a:solidFill>
              </a:rPr>
              <a:pPr algn="r" eaLnBrk="1" hangingPunct="1" lvl="0"/>
            </a:fld>
            <a:endParaRPr altLang="en-US" sz="2800" lang="en-US">
              <a:solidFill>
                <a:schemeClr val="accent1"/>
              </a:solidFill>
            </a:endParaRPr>
          </a:p>
        </p:txBody>
      </p:sp>
      <p:sp>
        <p:nvSpPr>
          <p:cNvPr id="1048615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14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 anchor="t" anchorCtr="0" bIns="45720" compatLnSpc="1" lIns="91440" numCol="1" rIns="91440" rtlCol="0" tIns="45720" vert="horz" wrap="square">
            <a:prstTxWarp prst="textNoShape"/>
            <a:normAutofit/>
          </a:bodyPr>
          <a:p>
            <a:pPr algn="l" defTabSz="685800" eaLnBrk="1" fontAlgn="base" hangingPunct="1" indent="-228600" latinLnBrk="0" lvl="0" marL="228600" marR="0" rtl="0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endParaRPr baseline="0" b="0" cap="none" sz="2000" i="0" kern="1200" kumimoji="0" lang="en-US" noProof="0" normalizeH="0" spc="0" strike="noStrike" u="none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1154113" y="457200"/>
            <a:ext cx="7772400" cy="1143000"/>
          </a:xfrm>
        </p:spPr>
        <p:txBody>
          <a:bodyPr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blipFill rotWithShape="0">
          <a:blip xmlns:r="http://schemas.openxmlformats.org/officeDocument/2006/relationships" r:embed="rId1">
            <a:alphaModFix amt="100000"/>
          </a:blip>
          <a:srcRect/>
          <a:stretch>
            <a:fillRect/>
          </a:stretch>
        </a:blipFill>
      </p:bgPr>
    </p:bg>
    <p:spTree>
      <p:nvGrpSpPr>
        <p:cNvPr id="51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18" name="Rectangle 9"/>
          <p:cNvSpPr/>
          <p:nvPr/>
        </p:nvSpPr>
        <p:spPr>
          <a:xfrm rot="0">
            <a:off x="0" y="2016125"/>
            <a:ext cx="9144000" cy="4079875"/>
          </a:xfrm>
          <a:prstGeom prst="rect"/>
          <a:gradFill rotWithShape="1">
            <a:gsLst>
              <a:gs pos="0">
                <a:schemeClr val="dk2">
                  <a:alpha val="0"/>
                </a:schemeClr>
              </a:gs>
              <a:gs pos="100000">
                <a:schemeClr val="dk2">
                  <a:alpha val="100000"/>
                </a:schemeClr>
              </a:gs>
            </a:gsLst>
            <a:lin ang="5400000" scaled="0"/>
          </a:gradFill>
          <a:ln>
            <a:noFill/>
          </a:ln>
        </p:spPr>
      </p:sp>
      <p:pic>
        <p:nvPicPr>
          <p:cNvPr id="2097160" name="Picture 11"/>
          <p:cNvPicPr>
            <a:picLocks/>
          </p:cNvPicPr>
          <p:nvPr/>
        </p:nvPicPr>
        <p:blipFill>
          <a:blip xmlns:r="http://schemas.openxmlformats.org/officeDocument/2006/relationships" r:embed="rId2"/>
          <a:srcRect l="12500" t="1538" r="12500" b="-1538"/>
          <a:stretch>
            <a:fillRect/>
          </a:stretch>
        </p:blipFill>
        <p:spPr>
          <a:xfrm rot="0">
            <a:off x="0" y="6096000"/>
            <a:ext cx="9144000" cy="774700"/>
          </a:xfrm>
          <a:prstGeom prst="rect"/>
          <a:noFill/>
          <a:ln>
            <a:noFill/>
          </a:ln>
        </p:spPr>
      </p:pic>
      <p:cxnSp>
        <p:nvCxnSpPr>
          <p:cNvPr id="3145732" name="Straight Connector 12"/>
          <p:cNvCxnSpPr>
            <a:cxnSpLocks/>
          </p:cNvCxnSpPr>
          <p:nvPr/>
        </p:nvCxnSpPr>
        <p:spPr>
          <a:xfrm rot="0">
            <a:off x="0" y="6100762"/>
            <a:ext cx="9144000" cy="0"/>
          </a:xfrm>
          <a:prstGeom prst="line"/>
          <a:noFill/>
          <a:ln w="12700" cap="flat" cmpd="sng">
            <a:solidFill>
              <a:srgbClr val="000001">
                <a:alpha val="20000"/>
              </a:srgbClr>
            </a:solidFill>
            <a:prstDash val="solid"/>
            <a:round/>
          </a:ln>
        </p:spPr>
      </p:cxnSp>
      <p:sp>
        <p:nvSpPr>
          <p:cNvPr id="1048621" name="Date Placeholder 10"/>
          <p:cNvSpPr/>
          <p:nvPr>
            <p:ph type="dt" sz="half" idx="2"/>
          </p:nvPr>
        </p:nvSpPr>
        <p:spPr>
          <a:xfrm rot="0">
            <a:off x="5646737" y="330200"/>
            <a:ext cx="2368550" cy="309562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1" fontAlgn="base" hangingPunct="1" indent="0" latinLnBrk="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1" fontAlgn="base" hangingPunct="1" indent="0" latinLnBrk="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1" fontAlgn="base" hangingPunct="1" indent="0" latinLnBrk="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algn="r" eaLnBrk="1" hangingPunct="1" lvl="0"/>
            <a:endParaRPr altLang="en-US" sz="1000" lang="en-US">
              <a:solidFill>
                <a:srgbClr val="898989"/>
              </a:solidFill>
            </a:endParaRPr>
          </a:p>
        </p:txBody>
      </p:sp>
      <p:sp>
        <p:nvSpPr>
          <p:cNvPr id="1048622" name="Footer Placeholder 11"/>
          <p:cNvSpPr/>
          <p:nvPr>
            <p:ph type="ftr" sz="quarter" idx="3"/>
          </p:nvPr>
        </p:nvSpPr>
        <p:spPr>
          <a:xfrm rot="0">
            <a:off x="1443037" y="328612"/>
            <a:ext cx="4033837" cy="309562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1" fontAlgn="base" hangingPunct="1" indent="0" latinLnBrk="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1" fontAlgn="base" hangingPunct="1" indent="0" latinLnBrk="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1" fontAlgn="base" hangingPunct="1" indent="0" latinLnBrk="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eaLnBrk="1" hangingPunct="1" lvl="0"/>
            <a:endParaRPr altLang="en-US" sz="1000" lang="en-US">
              <a:solidFill>
                <a:srgbClr val="898989"/>
              </a:solidFill>
            </a:endParaRPr>
          </a:p>
        </p:txBody>
      </p:sp>
      <p:sp>
        <p:nvSpPr>
          <p:cNvPr id="1048623" name="Slide Number Placeholder 13"/>
          <p:cNvSpPr/>
          <p:nvPr>
            <p:ph type="sldNum" sz="quarter" idx="4"/>
          </p:nvPr>
        </p:nvSpPr>
        <p:spPr>
          <a:xfrm rot="0">
            <a:off x="487362" y="798512"/>
            <a:ext cx="795337" cy="50482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1" fontAlgn="base" hangingPunct="1" indent="0" latinLnBrk="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1" fontAlgn="base" hangingPunct="1" indent="0" latinLnBrk="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1" fontAlgn="base" hangingPunct="1" indent="0" latinLnBrk="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2800" lang="en-US">
                <a:solidFill>
                  <a:schemeClr val="accent1"/>
                </a:solidFill>
              </a:rPr>
              <a:pPr algn="r" eaLnBrk="1" hangingPunct="1" lvl="0"/>
            </a:fld>
            <a:endParaRPr altLang="en-US" sz="2800" lang="en-US">
              <a:solidFill>
                <a:schemeClr val="accent1"/>
              </a:solidFill>
            </a:endParaRP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25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blipFill rotWithShape="0">
          <a:blip xmlns:r="http://schemas.openxmlformats.org/officeDocument/2006/relationships" r:embed="rId1">
            <a:alphaModFix amt="100000"/>
          </a:blip>
          <a:srcRect/>
          <a:stretch>
            <a:fillRect/>
          </a:stretch>
        </a:blipFill>
      </p:bgPr>
    </p:bg>
    <p:spTree>
      <p:nvGrpSpPr>
        <p:cNvPr id="2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82" name="Rectangle 9"/>
          <p:cNvSpPr/>
          <p:nvPr/>
        </p:nvSpPr>
        <p:spPr>
          <a:xfrm rot="0">
            <a:off x="0" y="2016125"/>
            <a:ext cx="9144000" cy="4079875"/>
          </a:xfrm>
          <a:prstGeom prst="rect"/>
          <a:gradFill rotWithShape="1">
            <a:gsLst>
              <a:gs pos="0">
                <a:schemeClr val="dk2">
                  <a:alpha val="0"/>
                </a:schemeClr>
              </a:gs>
              <a:gs pos="100000">
                <a:schemeClr val="dk2">
                  <a:alpha val="100000"/>
                </a:schemeClr>
              </a:gs>
            </a:gsLst>
            <a:lin ang="5400000" scaled="0"/>
          </a:gradFill>
          <a:ln>
            <a:noFill/>
          </a:ln>
        </p:spPr>
      </p:sp>
      <p:pic>
        <p:nvPicPr>
          <p:cNvPr id="2097153" name="Picture 11"/>
          <p:cNvPicPr>
            <a:picLocks/>
          </p:cNvPicPr>
          <p:nvPr/>
        </p:nvPicPr>
        <p:blipFill>
          <a:blip xmlns:r="http://schemas.openxmlformats.org/officeDocument/2006/relationships" r:embed="rId2"/>
          <a:srcRect l="12500" t="1538" r="12500" b="-1538"/>
          <a:stretch>
            <a:fillRect/>
          </a:stretch>
        </p:blipFill>
        <p:spPr>
          <a:xfrm rot="0">
            <a:off x="0" y="6096000"/>
            <a:ext cx="9144000" cy="774700"/>
          </a:xfrm>
          <a:prstGeom prst="rect"/>
          <a:noFill/>
          <a:ln>
            <a:noFill/>
          </a:ln>
        </p:spPr>
      </p:pic>
      <p:cxnSp>
        <p:nvCxnSpPr>
          <p:cNvPr id="3145729" name="Straight Connector 12"/>
          <p:cNvCxnSpPr>
            <a:cxnSpLocks/>
          </p:cNvCxnSpPr>
          <p:nvPr/>
        </p:nvCxnSpPr>
        <p:spPr>
          <a:xfrm rot="0">
            <a:off x="0" y="6100762"/>
            <a:ext cx="9144000" cy="0"/>
          </a:xfrm>
          <a:prstGeom prst="line"/>
          <a:noFill/>
          <a:ln w="12700" cap="flat" cmpd="sng">
            <a:solidFill>
              <a:srgbClr val="000001">
                <a:alpha val="20000"/>
              </a:srgbClr>
            </a:solidFill>
            <a:prstDash val="solid"/>
            <a:round/>
          </a:ln>
        </p:spPr>
      </p:cxnSp>
      <p:cxnSp>
        <p:nvCxnSpPr>
          <p:cNvPr id="3145730" name="Straight Connector 10"/>
          <p:cNvCxnSpPr>
            <a:cxnSpLocks/>
          </p:cNvCxnSpPr>
          <p:nvPr/>
        </p:nvCxnSpPr>
        <p:spPr>
          <a:xfrm rot="0">
            <a:off x="1443037" y="1847850"/>
            <a:ext cx="6572250" cy="0"/>
          </a:xfrm>
          <a:prstGeom prst="line"/>
          <a:noFill/>
          <a:ln w="31750" cap="flat" cmpd="sng">
            <a:solidFill>
              <a:schemeClr val="accent1">
                <a:alpha val="100000"/>
              </a:schemeClr>
            </a:solidFill>
            <a:prstDash val="solid"/>
            <a:round/>
          </a:ln>
        </p:spPr>
      </p:cxnSp>
      <p:sp>
        <p:nvSpPr>
          <p:cNvPr id="1048585" name="Date Placeholder 3"/>
          <p:cNvSpPr/>
          <p:nvPr>
            <p:ph type="dt" sz="half" idx="2"/>
          </p:nvPr>
        </p:nvSpPr>
        <p:spPr>
          <a:xfrm rot="0">
            <a:off x="5646737" y="330200"/>
            <a:ext cx="2368550" cy="309562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1" fontAlgn="base" hangingPunct="1" indent="0" latinLnBrk="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1" fontAlgn="base" hangingPunct="1" indent="0" latinLnBrk="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1" fontAlgn="base" hangingPunct="1" indent="0" latinLnBrk="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algn="r" eaLnBrk="1" hangingPunct="1" lvl="0"/>
            <a:fld id="{566ABCEB-ACFC-4714-9973-3DA970169C29}" type="datetime1">
              <a:rPr altLang="en-US" sz="1000" lang="en-US">
                <a:solidFill>
                  <a:srgbClr val="898989"/>
                </a:solidFill>
              </a:rPr>
              <a:pPr algn="r" eaLnBrk="1" hangingPunct="1" lvl="0"/>
            </a:fld>
            <a:endParaRPr altLang="en-US" sz="1000" lang="en-US">
              <a:solidFill>
                <a:srgbClr val="898989"/>
              </a:solidFill>
            </a:endParaRPr>
          </a:p>
        </p:txBody>
      </p:sp>
      <p:sp>
        <p:nvSpPr>
          <p:cNvPr id="1048586" name="Footer Placeholder 4"/>
          <p:cNvSpPr/>
          <p:nvPr>
            <p:ph type="ftr" sz="quarter" idx="3"/>
          </p:nvPr>
        </p:nvSpPr>
        <p:spPr>
          <a:xfrm rot="0">
            <a:off x="1443037" y="328612"/>
            <a:ext cx="4033837" cy="309562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1" fontAlgn="base" hangingPunct="1" indent="0" latinLnBrk="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1" fontAlgn="base" hangingPunct="1" indent="0" latinLnBrk="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1" fontAlgn="base" hangingPunct="1" indent="0" latinLnBrk="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eaLnBrk="1" hangingPunct="1" lvl="0"/>
            <a:endParaRPr altLang="en-US" sz="1000" lang="en-US">
              <a:solidFill>
                <a:srgbClr val="898989"/>
              </a:solidFill>
            </a:endParaRPr>
          </a:p>
        </p:txBody>
      </p:sp>
      <p:sp>
        <p:nvSpPr>
          <p:cNvPr id="1048587" name="Slide Number Placeholder 5"/>
          <p:cNvSpPr/>
          <p:nvPr>
            <p:ph type="sldNum" sz="quarter" idx="4"/>
          </p:nvPr>
        </p:nvSpPr>
        <p:spPr>
          <a:xfrm rot="0">
            <a:off x="487362" y="798512"/>
            <a:ext cx="795337" cy="50482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1" fontAlgn="base" hangingPunct="1" indent="0" latinLnBrk="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1" fontAlgn="base" hangingPunct="1" indent="0" latinLnBrk="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1" fontAlgn="base" hangingPunct="1" indent="0" latinLnBrk="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2800" lang="en-US">
                <a:solidFill>
                  <a:schemeClr val="accent1"/>
                </a:solidFill>
              </a:rPr>
              <a:pPr algn="r" eaLnBrk="1" hangingPunct="1" lvl="0"/>
            </a:fld>
            <a:endParaRPr altLang="en-US" sz="2800" lang="en-US">
              <a:solidFill>
                <a:schemeClr val="accent1"/>
              </a:solidFill>
            </a:endParaRPr>
          </a:p>
        </p:txBody>
      </p:sp>
      <p:sp>
        <p:nvSpPr>
          <p:cNvPr id="1048589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Click to edit Master title style</a:t>
            </a:r>
            <a:endParaRPr dirty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blipFill rotWithShape="0">
          <a:blip xmlns:r="http://schemas.openxmlformats.org/officeDocument/2006/relationships" r:embed="rId1">
            <a:alphaModFix amt="100000"/>
          </a:blip>
          <a:srcRect/>
          <a:stretch>
            <a:fillRect/>
          </a:stretch>
        </a:blipFill>
      </p:bgPr>
    </p:bg>
    <p:spTree>
      <p:nvGrpSpPr>
        <p:cNvPr id="89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786" name="Rectangle 9"/>
          <p:cNvSpPr/>
          <p:nvPr/>
        </p:nvSpPr>
        <p:spPr>
          <a:xfrm rot="0">
            <a:off x="0" y="2016125"/>
            <a:ext cx="9144000" cy="4079875"/>
          </a:xfrm>
          <a:prstGeom prst="rect"/>
          <a:gradFill rotWithShape="1">
            <a:gsLst>
              <a:gs pos="0">
                <a:schemeClr val="dk2">
                  <a:alpha val="0"/>
                </a:schemeClr>
              </a:gs>
              <a:gs pos="100000">
                <a:schemeClr val="dk2">
                  <a:alpha val="100000"/>
                </a:schemeClr>
              </a:gs>
            </a:gsLst>
            <a:lin ang="5400000" scaled="0"/>
          </a:gradFill>
          <a:ln>
            <a:noFill/>
          </a:ln>
        </p:spPr>
      </p:sp>
      <p:pic>
        <p:nvPicPr>
          <p:cNvPr id="2097176" name="Picture 11"/>
          <p:cNvPicPr>
            <a:picLocks/>
          </p:cNvPicPr>
          <p:nvPr/>
        </p:nvPicPr>
        <p:blipFill>
          <a:blip xmlns:r="http://schemas.openxmlformats.org/officeDocument/2006/relationships" r:embed="rId2"/>
          <a:srcRect l="12500" t="1538" r="12500" b="-1538"/>
          <a:stretch>
            <a:fillRect/>
          </a:stretch>
        </p:blipFill>
        <p:spPr>
          <a:xfrm rot="0">
            <a:off x="0" y="6096000"/>
            <a:ext cx="9144000" cy="774700"/>
          </a:xfrm>
          <a:prstGeom prst="rect"/>
          <a:noFill/>
          <a:ln>
            <a:noFill/>
          </a:ln>
        </p:spPr>
      </p:pic>
      <p:cxnSp>
        <p:nvCxnSpPr>
          <p:cNvPr id="3145741" name="Straight Connector 12"/>
          <p:cNvCxnSpPr>
            <a:cxnSpLocks/>
          </p:cNvCxnSpPr>
          <p:nvPr/>
        </p:nvCxnSpPr>
        <p:spPr>
          <a:xfrm rot="0">
            <a:off x="0" y="6100762"/>
            <a:ext cx="9144000" cy="0"/>
          </a:xfrm>
          <a:prstGeom prst="line"/>
          <a:noFill/>
          <a:ln w="12700" cap="flat" cmpd="sng">
            <a:solidFill>
              <a:srgbClr val="000001">
                <a:alpha val="20000"/>
              </a:srgbClr>
            </a:solidFill>
            <a:prstDash val="solid"/>
            <a:round/>
          </a:ln>
        </p:spPr>
      </p:cxnSp>
      <p:cxnSp>
        <p:nvCxnSpPr>
          <p:cNvPr id="3145742" name="Straight Connector 10"/>
          <p:cNvCxnSpPr>
            <a:cxnSpLocks/>
          </p:cNvCxnSpPr>
          <p:nvPr/>
        </p:nvCxnSpPr>
        <p:spPr>
          <a:xfrm rot="0">
            <a:off x="1443037" y="3805237"/>
            <a:ext cx="5618162" cy="0"/>
          </a:xfrm>
          <a:prstGeom prst="line"/>
          <a:noFill/>
          <a:ln w="31750" cap="flat" cmpd="sng">
            <a:solidFill>
              <a:schemeClr val="accent1">
                <a:alpha val="100000"/>
              </a:schemeClr>
            </a:solidFill>
            <a:prstDash val="solid"/>
            <a:round/>
          </a:ln>
        </p:spPr>
      </p:cxnSp>
      <p:sp>
        <p:nvSpPr>
          <p:cNvPr id="1048789" name="Date Placeholder 3"/>
          <p:cNvSpPr/>
          <p:nvPr>
            <p:ph type="dt" sz="half" idx="2"/>
          </p:nvPr>
        </p:nvSpPr>
        <p:spPr>
          <a:xfrm rot="0">
            <a:off x="5646737" y="330200"/>
            <a:ext cx="2368550" cy="309562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1" fontAlgn="base" hangingPunct="1" indent="0" latinLnBrk="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1" fontAlgn="base" hangingPunct="1" indent="0" latinLnBrk="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1" fontAlgn="base" hangingPunct="1" indent="0" latinLnBrk="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algn="r" eaLnBrk="1" hangingPunct="1" lvl="0"/>
            <a:fld id="{566ABCEB-ACFC-4714-9973-3DA970169C29}" type="datetime1">
              <a:rPr altLang="en-US" sz="1000" lang="en-US">
                <a:solidFill>
                  <a:srgbClr val="898989"/>
                </a:solidFill>
              </a:rPr>
              <a:pPr algn="r" eaLnBrk="1" hangingPunct="1" lvl="0"/>
            </a:fld>
            <a:endParaRPr altLang="en-US" sz="1000" lang="en-US">
              <a:solidFill>
                <a:srgbClr val="898989"/>
              </a:solidFill>
            </a:endParaRPr>
          </a:p>
        </p:txBody>
      </p:sp>
      <p:sp>
        <p:nvSpPr>
          <p:cNvPr id="1048790" name="Footer Placeholder 4"/>
          <p:cNvSpPr/>
          <p:nvPr>
            <p:ph type="ftr" sz="quarter" idx="3"/>
          </p:nvPr>
        </p:nvSpPr>
        <p:spPr>
          <a:xfrm rot="0">
            <a:off x="1443037" y="328612"/>
            <a:ext cx="4033837" cy="309562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1" fontAlgn="base" hangingPunct="1" indent="0" latinLnBrk="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1" fontAlgn="base" hangingPunct="1" indent="0" latinLnBrk="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1" fontAlgn="base" hangingPunct="1" indent="0" latinLnBrk="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eaLnBrk="1" hangingPunct="1" lvl="0"/>
            <a:endParaRPr altLang="en-US" sz="1000" lang="en-US">
              <a:solidFill>
                <a:srgbClr val="898989"/>
              </a:solidFill>
            </a:endParaRPr>
          </a:p>
        </p:txBody>
      </p:sp>
      <p:sp>
        <p:nvSpPr>
          <p:cNvPr id="1048791" name="Slide Number Placeholder 5"/>
          <p:cNvSpPr/>
          <p:nvPr>
            <p:ph type="sldNum" sz="quarter" idx="4"/>
          </p:nvPr>
        </p:nvSpPr>
        <p:spPr>
          <a:xfrm rot="0">
            <a:off x="487362" y="798512"/>
            <a:ext cx="795337" cy="50482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1" fontAlgn="base" hangingPunct="1" indent="0" latinLnBrk="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1" fontAlgn="base" hangingPunct="1" indent="0" latinLnBrk="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1" fontAlgn="base" hangingPunct="1" indent="0" latinLnBrk="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2800" lang="en-US">
                <a:solidFill>
                  <a:schemeClr val="accent1"/>
                </a:solidFill>
              </a:rPr>
              <a:pPr algn="r" eaLnBrk="1" hangingPunct="1" lvl="0"/>
            </a:fld>
            <a:endParaRPr altLang="en-US" sz="2800" lang="en-US">
              <a:solidFill>
                <a:schemeClr val="accent1"/>
              </a:solidFill>
            </a:endParaRPr>
          </a:p>
        </p:txBody>
      </p:sp>
      <p:sp>
        <p:nvSpPr>
          <p:cNvPr id="104879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algn="l" indent="0" marL="0">
              <a:buNone/>
              <a:defRPr sz="1800">
                <a:solidFill>
                  <a:schemeClr val="tx1"/>
                </a:solidFill>
              </a:defRPr>
            </a:lvl1pPr>
            <a:lvl2pPr indent="0" marL="34290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indent="0" marL="68580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indent="0" marL="10287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indent="0" marL="13716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indent="0" marL="17145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indent="0" marL="20574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indent="0" marL="24003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indent="0" marL="27432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9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blipFill rotWithShape="0">
          <a:blip xmlns:r="http://schemas.openxmlformats.org/officeDocument/2006/relationships" r:embed="rId1">
            <a:alphaModFix amt="100000"/>
          </a:blip>
          <a:srcRect/>
          <a:stretch>
            <a:fillRect/>
          </a:stretch>
        </a:blipFill>
      </p:bgPr>
    </p:bg>
    <p:spTree>
      <p:nvGrpSpPr>
        <p:cNvPr id="9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794" name="Rectangle 9"/>
          <p:cNvSpPr/>
          <p:nvPr/>
        </p:nvSpPr>
        <p:spPr>
          <a:xfrm rot="0">
            <a:off x="0" y="2016125"/>
            <a:ext cx="9144000" cy="4079875"/>
          </a:xfrm>
          <a:prstGeom prst="rect"/>
          <a:gradFill rotWithShape="1">
            <a:gsLst>
              <a:gs pos="0">
                <a:schemeClr val="dk2">
                  <a:alpha val="0"/>
                </a:schemeClr>
              </a:gs>
              <a:gs pos="100000">
                <a:schemeClr val="dk2">
                  <a:alpha val="100000"/>
                </a:schemeClr>
              </a:gs>
            </a:gsLst>
            <a:lin ang="5400000" scaled="0"/>
          </a:gradFill>
          <a:ln>
            <a:noFill/>
          </a:ln>
        </p:spPr>
      </p:sp>
      <p:pic>
        <p:nvPicPr>
          <p:cNvPr id="2097177" name="Picture 11"/>
          <p:cNvPicPr>
            <a:picLocks/>
          </p:cNvPicPr>
          <p:nvPr/>
        </p:nvPicPr>
        <p:blipFill>
          <a:blip xmlns:r="http://schemas.openxmlformats.org/officeDocument/2006/relationships" r:embed="rId2"/>
          <a:srcRect l="12500" t="1538" r="12500" b="-1538"/>
          <a:stretch>
            <a:fillRect/>
          </a:stretch>
        </p:blipFill>
        <p:spPr>
          <a:xfrm rot="0">
            <a:off x="0" y="6096000"/>
            <a:ext cx="9144000" cy="774700"/>
          </a:xfrm>
          <a:prstGeom prst="rect"/>
          <a:noFill/>
          <a:ln>
            <a:noFill/>
          </a:ln>
        </p:spPr>
      </p:pic>
      <p:cxnSp>
        <p:nvCxnSpPr>
          <p:cNvPr id="3145743" name="Straight Connector 12"/>
          <p:cNvCxnSpPr>
            <a:cxnSpLocks/>
          </p:cNvCxnSpPr>
          <p:nvPr/>
        </p:nvCxnSpPr>
        <p:spPr>
          <a:xfrm rot="0">
            <a:off x="0" y="6100762"/>
            <a:ext cx="9144000" cy="0"/>
          </a:xfrm>
          <a:prstGeom prst="line"/>
          <a:noFill/>
          <a:ln w="12700" cap="flat" cmpd="sng">
            <a:solidFill>
              <a:srgbClr val="000001">
                <a:alpha val="20000"/>
              </a:srgbClr>
            </a:solidFill>
            <a:prstDash val="solid"/>
            <a:round/>
          </a:ln>
        </p:spPr>
      </p:cxnSp>
      <p:cxnSp>
        <p:nvCxnSpPr>
          <p:cNvPr id="3145744" name="Straight Connector 10"/>
          <p:cNvCxnSpPr>
            <a:cxnSpLocks/>
          </p:cNvCxnSpPr>
          <p:nvPr/>
        </p:nvCxnSpPr>
        <p:spPr>
          <a:xfrm rot="0">
            <a:off x="1443037" y="1847850"/>
            <a:ext cx="6572250" cy="0"/>
          </a:xfrm>
          <a:prstGeom prst="line"/>
          <a:noFill/>
          <a:ln w="31750" cap="flat" cmpd="sng">
            <a:solidFill>
              <a:schemeClr val="accent1">
                <a:alpha val="100000"/>
              </a:schemeClr>
            </a:solidFill>
            <a:prstDash val="solid"/>
            <a:round/>
          </a:ln>
        </p:spPr>
      </p:cxnSp>
      <p:sp>
        <p:nvSpPr>
          <p:cNvPr id="1048797" name="Date Placeholder 4"/>
          <p:cNvSpPr/>
          <p:nvPr>
            <p:ph type="dt" sz="half" idx="2"/>
          </p:nvPr>
        </p:nvSpPr>
        <p:spPr>
          <a:xfrm rot="0">
            <a:off x="5646737" y="330200"/>
            <a:ext cx="2368550" cy="309562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1" fontAlgn="base" hangingPunct="1" indent="0" latinLnBrk="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1" fontAlgn="base" hangingPunct="1" indent="0" latinLnBrk="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1" fontAlgn="base" hangingPunct="1" indent="0" latinLnBrk="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algn="r" eaLnBrk="1" hangingPunct="1" lvl="0"/>
            <a:fld id="{566ABCEB-ACFC-4714-9973-3DA970169C29}" type="datetime1">
              <a:rPr altLang="en-US" sz="1000" lang="en-US">
                <a:solidFill>
                  <a:srgbClr val="898989"/>
                </a:solidFill>
              </a:rPr>
              <a:pPr algn="r" eaLnBrk="1" hangingPunct="1" lvl="0"/>
            </a:fld>
            <a:endParaRPr altLang="en-US" sz="1000" lang="en-US">
              <a:solidFill>
                <a:srgbClr val="898989"/>
              </a:solidFill>
            </a:endParaRPr>
          </a:p>
        </p:txBody>
      </p:sp>
      <p:sp>
        <p:nvSpPr>
          <p:cNvPr id="1048798" name="Footer Placeholder 5"/>
          <p:cNvSpPr/>
          <p:nvPr>
            <p:ph type="ftr" sz="quarter" idx="3"/>
          </p:nvPr>
        </p:nvSpPr>
        <p:spPr>
          <a:xfrm rot="0">
            <a:off x="1443037" y="328612"/>
            <a:ext cx="4033837" cy="309562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1" fontAlgn="base" hangingPunct="1" indent="0" latinLnBrk="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1" fontAlgn="base" hangingPunct="1" indent="0" latinLnBrk="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1" fontAlgn="base" hangingPunct="1" indent="0" latinLnBrk="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eaLnBrk="1" hangingPunct="1" lvl="0"/>
            <a:endParaRPr altLang="en-US" sz="1000" lang="en-US">
              <a:solidFill>
                <a:srgbClr val="898989"/>
              </a:solidFill>
            </a:endParaRPr>
          </a:p>
        </p:txBody>
      </p:sp>
      <p:sp>
        <p:nvSpPr>
          <p:cNvPr id="1048799" name="Slide Number Placeholder 6"/>
          <p:cNvSpPr/>
          <p:nvPr>
            <p:ph type="sldNum" sz="quarter" idx="4"/>
          </p:nvPr>
        </p:nvSpPr>
        <p:spPr>
          <a:xfrm rot="0">
            <a:off x="487362" y="798512"/>
            <a:ext cx="795337" cy="50482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1" fontAlgn="base" hangingPunct="1" indent="0" latinLnBrk="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1" fontAlgn="base" hangingPunct="1" indent="0" latinLnBrk="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1" fontAlgn="base" hangingPunct="1" indent="0" latinLnBrk="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2800" lang="en-US">
                <a:solidFill>
                  <a:schemeClr val="accent1"/>
                </a:solidFill>
              </a:rPr>
              <a:pPr algn="r" eaLnBrk="1" hangingPunct="1" lvl="0"/>
            </a:fld>
            <a:endParaRPr altLang="en-US" sz="2800" lang="en-US">
              <a:solidFill>
                <a:schemeClr val="accent1"/>
              </a:solidFill>
            </a:endParaRPr>
          </a:p>
        </p:txBody>
      </p:sp>
      <p:sp>
        <p:nvSpPr>
          <p:cNvPr id="1048802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1048801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1048800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p>
            <a:r>
              <a:rPr lang="en-US"/>
              <a:t>Click to edit Master title style</a:t>
            </a:r>
            <a:endParaRPr dirty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blipFill rotWithShape="0">
          <a:blip xmlns:r="http://schemas.openxmlformats.org/officeDocument/2006/relationships" r:embed="rId1">
            <a:alphaModFix amt="100000"/>
          </a:blip>
          <a:srcRect/>
          <a:stretch>
            <a:fillRect/>
          </a:stretch>
        </a:blipFill>
      </p:bgPr>
    </p:bg>
    <p:spTree>
      <p:nvGrpSpPr>
        <p:cNvPr id="9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803" name="Rectangle 9"/>
          <p:cNvSpPr/>
          <p:nvPr/>
        </p:nvSpPr>
        <p:spPr>
          <a:xfrm rot="0">
            <a:off x="0" y="2016125"/>
            <a:ext cx="9144000" cy="4079875"/>
          </a:xfrm>
          <a:prstGeom prst="rect"/>
          <a:gradFill rotWithShape="1">
            <a:gsLst>
              <a:gs pos="0">
                <a:schemeClr val="dk2">
                  <a:alpha val="0"/>
                </a:schemeClr>
              </a:gs>
              <a:gs pos="100000">
                <a:schemeClr val="dk2">
                  <a:alpha val="100000"/>
                </a:schemeClr>
              </a:gs>
            </a:gsLst>
            <a:lin ang="5400000" scaled="0"/>
          </a:gradFill>
          <a:ln>
            <a:noFill/>
          </a:ln>
        </p:spPr>
      </p:sp>
      <p:pic>
        <p:nvPicPr>
          <p:cNvPr id="2097178" name="Picture 11"/>
          <p:cNvPicPr>
            <a:picLocks/>
          </p:cNvPicPr>
          <p:nvPr/>
        </p:nvPicPr>
        <p:blipFill>
          <a:blip xmlns:r="http://schemas.openxmlformats.org/officeDocument/2006/relationships" r:embed="rId2"/>
          <a:srcRect l="12500" t="1538" r="12500" b="-1538"/>
          <a:stretch>
            <a:fillRect/>
          </a:stretch>
        </p:blipFill>
        <p:spPr>
          <a:xfrm rot="0">
            <a:off x="0" y="6096000"/>
            <a:ext cx="9144000" cy="774700"/>
          </a:xfrm>
          <a:prstGeom prst="rect"/>
          <a:noFill/>
          <a:ln>
            <a:noFill/>
          </a:ln>
        </p:spPr>
      </p:pic>
      <p:cxnSp>
        <p:nvCxnSpPr>
          <p:cNvPr id="3145745" name="Straight Connector 12"/>
          <p:cNvCxnSpPr>
            <a:cxnSpLocks/>
          </p:cNvCxnSpPr>
          <p:nvPr/>
        </p:nvCxnSpPr>
        <p:spPr>
          <a:xfrm rot="0">
            <a:off x="0" y="6100762"/>
            <a:ext cx="9144000" cy="0"/>
          </a:xfrm>
          <a:prstGeom prst="line"/>
          <a:noFill/>
          <a:ln w="12700" cap="flat" cmpd="sng">
            <a:solidFill>
              <a:srgbClr val="000001">
                <a:alpha val="20000"/>
              </a:srgbClr>
            </a:solidFill>
            <a:prstDash val="solid"/>
            <a:round/>
          </a:ln>
        </p:spPr>
      </p:cxnSp>
      <p:cxnSp>
        <p:nvCxnSpPr>
          <p:cNvPr id="3145746" name="Straight Connector 10"/>
          <p:cNvCxnSpPr>
            <a:cxnSpLocks/>
          </p:cNvCxnSpPr>
          <p:nvPr/>
        </p:nvCxnSpPr>
        <p:spPr>
          <a:xfrm rot="0">
            <a:off x="1443037" y="1847850"/>
            <a:ext cx="6572250" cy="0"/>
          </a:xfrm>
          <a:prstGeom prst="line"/>
          <a:noFill/>
          <a:ln w="31750" cap="flat" cmpd="sng">
            <a:solidFill>
              <a:schemeClr val="accent1">
                <a:alpha val="100000"/>
              </a:schemeClr>
            </a:solidFill>
            <a:prstDash val="solid"/>
            <a:round/>
          </a:ln>
        </p:spPr>
      </p:cxnSp>
      <p:sp>
        <p:nvSpPr>
          <p:cNvPr id="1048806" name="Date Placeholder 6"/>
          <p:cNvSpPr/>
          <p:nvPr>
            <p:ph type="dt" sz="half" idx="2"/>
          </p:nvPr>
        </p:nvSpPr>
        <p:spPr>
          <a:xfrm rot="0">
            <a:off x="5646737" y="330200"/>
            <a:ext cx="2368550" cy="309562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1" fontAlgn="base" hangingPunct="1" indent="0" latinLnBrk="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1" fontAlgn="base" hangingPunct="1" indent="0" latinLnBrk="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1" fontAlgn="base" hangingPunct="1" indent="0" latinLnBrk="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algn="r" eaLnBrk="1" hangingPunct="1" lvl="0"/>
            <a:fld id="{566ABCEB-ACFC-4714-9973-3DA970169C29}" type="datetime1">
              <a:rPr altLang="en-US" sz="1000" lang="en-US">
                <a:solidFill>
                  <a:srgbClr val="898989"/>
                </a:solidFill>
              </a:rPr>
              <a:pPr algn="r" eaLnBrk="1" hangingPunct="1" lvl="0"/>
            </a:fld>
            <a:endParaRPr altLang="en-US" sz="1000" lang="en-US">
              <a:solidFill>
                <a:srgbClr val="898989"/>
              </a:solidFill>
            </a:endParaRPr>
          </a:p>
        </p:txBody>
      </p:sp>
      <p:sp>
        <p:nvSpPr>
          <p:cNvPr id="1048807" name="Footer Placeholder 7"/>
          <p:cNvSpPr/>
          <p:nvPr>
            <p:ph type="ftr" sz="quarter" idx="3"/>
          </p:nvPr>
        </p:nvSpPr>
        <p:spPr>
          <a:xfrm rot="0">
            <a:off x="1443037" y="328612"/>
            <a:ext cx="4033837" cy="309562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1" fontAlgn="base" hangingPunct="1" indent="0" latinLnBrk="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1" fontAlgn="base" hangingPunct="1" indent="0" latinLnBrk="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1" fontAlgn="base" hangingPunct="1" indent="0" latinLnBrk="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eaLnBrk="1" hangingPunct="1" lvl="0"/>
            <a:endParaRPr altLang="en-US" sz="1000" lang="en-US">
              <a:solidFill>
                <a:srgbClr val="898989"/>
              </a:solidFill>
            </a:endParaRPr>
          </a:p>
        </p:txBody>
      </p:sp>
      <p:sp>
        <p:nvSpPr>
          <p:cNvPr id="1048808" name="Slide Number Placeholder 8"/>
          <p:cNvSpPr/>
          <p:nvPr>
            <p:ph type="sldNum" sz="quarter" idx="4"/>
          </p:nvPr>
        </p:nvSpPr>
        <p:spPr>
          <a:xfrm rot="0">
            <a:off x="487362" y="798512"/>
            <a:ext cx="795337" cy="50482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1" fontAlgn="base" hangingPunct="1" indent="0" latinLnBrk="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1" fontAlgn="base" hangingPunct="1" indent="0" latinLnBrk="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1" fontAlgn="base" hangingPunct="1" indent="0" latinLnBrk="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2800" lang="en-US">
                <a:solidFill>
                  <a:schemeClr val="accent1"/>
                </a:solidFill>
              </a:rPr>
              <a:pPr algn="r" eaLnBrk="1" hangingPunct="1" lvl="0"/>
            </a:fld>
            <a:endParaRPr altLang="en-US" sz="2800" lang="en-US">
              <a:solidFill>
                <a:schemeClr val="accent1"/>
              </a:solidFill>
            </a:endParaRPr>
          </a:p>
        </p:txBody>
      </p:sp>
      <p:sp>
        <p:nvSpPr>
          <p:cNvPr id="1048813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104881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indent="0" marL="0">
              <a:lnSpc>
                <a:spcPct val="100000"/>
              </a:lnSpc>
              <a:buNone/>
              <a:defRPr baseline="0" b="0" cap="all" sz="2200">
                <a:solidFill>
                  <a:schemeClr val="accent1"/>
                </a:solidFill>
              </a:defRPr>
            </a:lvl1pPr>
            <a:lvl2pPr indent="0" marL="342900">
              <a:buNone/>
              <a:defRPr b="1" sz="1500"/>
            </a:lvl2pPr>
            <a:lvl3pPr indent="0" marL="685800">
              <a:buNone/>
              <a:defRPr b="1" sz="1350"/>
            </a:lvl3pPr>
            <a:lvl4pPr indent="0" marL="1028700">
              <a:buNone/>
              <a:defRPr b="1" sz="1200"/>
            </a:lvl4pPr>
            <a:lvl5pPr indent="0" marL="1371600">
              <a:buNone/>
              <a:defRPr b="1" sz="1200"/>
            </a:lvl5pPr>
            <a:lvl6pPr indent="0" marL="1714500">
              <a:buNone/>
              <a:defRPr b="1" sz="1200"/>
            </a:lvl6pPr>
            <a:lvl7pPr indent="0" marL="2057400">
              <a:buNone/>
              <a:defRPr b="1" sz="1200"/>
            </a:lvl7pPr>
            <a:lvl8pPr indent="0" marL="2400300">
              <a:buNone/>
              <a:defRPr b="1" sz="1200"/>
            </a:lvl8pPr>
            <a:lvl9pPr indent="0" marL="2743200">
              <a:buNone/>
              <a:defRPr b="1"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811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1048810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indent="0" marL="0">
              <a:lnSpc>
                <a:spcPct val="100000"/>
              </a:lnSpc>
              <a:buNone/>
              <a:defRPr baseline="0" b="0" cap="all" sz="2200">
                <a:solidFill>
                  <a:schemeClr val="accent1"/>
                </a:solidFill>
              </a:defRPr>
            </a:lvl1pPr>
            <a:lvl2pPr indent="0" marL="342900">
              <a:buNone/>
              <a:defRPr b="1" sz="1500"/>
            </a:lvl2pPr>
            <a:lvl3pPr indent="0" marL="685800">
              <a:buNone/>
              <a:defRPr b="1" sz="1350"/>
            </a:lvl3pPr>
            <a:lvl4pPr indent="0" marL="1028700">
              <a:buNone/>
              <a:defRPr b="1" sz="1200"/>
            </a:lvl4pPr>
            <a:lvl5pPr indent="0" marL="1371600">
              <a:buNone/>
              <a:defRPr b="1" sz="1200"/>
            </a:lvl5pPr>
            <a:lvl6pPr indent="0" marL="1714500">
              <a:buNone/>
              <a:defRPr b="1" sz="1200"/>
            </a:lvl6pPr>
            <a:lvl7pPr indent="0" marL="2057400">
              <a:buNone/>
              <a:defRPr b="1" sz="1200"/>
            </a:lvl7pPr>
            <a:lvl8pPr indent="0" marL="2400300">
              <a:buNone/>
              <a:defRPr b="1" sz="1200"/>
            </a:lvl8pPr>
            <a:lvl9pPr indent="0" marL="2743200">
              <a:buNone/>
              <a:defRPr b="1"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809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p>
            <a:r>
              <a:rPr lang="en-US"/>
              <a:t>Click to edit Master title style</a:t>
            </a:r>
            <a:endParaRPr dirty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blipFill rotWithShape="0">
          <a:blip xmlns:r="http://schemas.openxmlformats.org/officeDocument/2006/relationships" r:embed="rId1">
            <a:alphaModFix amt="100000"/>
          </a:blip>
          <a:srcRect/>
          <a:stretch>
            <a:fillRect/>
          </a:stretch>
        </a:blipFill>
      </p:bgPr>
    </p:bg>
    <p:spTree>
      <p:nvGrpSpPr>
        <p:cNvPr id="98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814" name="Rectangle 9"/>
          <p:cNvSpPr/>
          <p:nvPr/>
        </p:nvSpPr>
        <p:spPr>
          <a:xfrm rot="0">
            <a:off x="0" y="2016125"/>
            <a:ext cx="9144000" cy="4079875"/>
          </a:xfrm>
          <a:prstGeom prst="rect"/>
          <a:gradFill rotWithShape="1">
            <a:gsLst>
              <a:gs pos="0">
                <a:schemeClr val="dk2">
                  <a:alpha val="0"/>
                </a:schemeClr>
              </a:gs>
              <a:gs pos="100000">
                <a:schemeClr val="dk2">
                  <a:alpha val="100000"/>
                </a:schemeClr>
              </a:gs>
            </a:gsLst>
            <a:lin ang="5400000" scaled="0"/>
          </a:gradFill>
          <a:ln>
            <a:noFill/>
          </a:ln>
        </p:spPr>
      </p:sp>
      <p:pic>
        <p:nvPicPr>
          <p:cNvPr id="2097179" name="Picture 11"/>
          <p:cNvPicPr>
            <a:picLocks/>
          </p:cNvPicPr>
          <p:nvPr/>
        </p:nvPicPr>
        <p:blipFill>
          <a:blip xmlns:r="http://schemas.openxmlformats.org/officeDocument/2006/relationships" r:embed="rId2"/>
          <a:srcRect l="12500" t="1538" r="12500" b="-1538"/>
          <a:stretch>
            <a:fillRect/>
          </a:stretch>
        </p:blipFill>
        <p:spPr>
          <a:xfrm rot="0">
            <a:off x="0" y="6096000"/>
            <a:ext cx="9144000" cy="774700"/>
          </a:xfrm>
          <a:prstGeom prst="rect"/>
          <a:noFill/>
          <a:ln>
            <a:noFill/>
          </a:ln>
        </p:spPr>
      </p:pic>
      <p:cxnSp>
        <p:nvCxnSpPr>
          <p:cNvPr id="3145747" name="Straight Connector 12"/>
          <p:cNvCxnSpPr>
            <a:cxnSpLocks/>
          </p:cNvCxnSpPr>
          <p:nvPr/>
        </p:nvCxnSpPr>
        <p:spPr>
          <a:xfrm rot="0">
            <a:off x="0" y="6100762"/>
            <a:ext cx="9144000" cy="0"/>
          </a:xfrm>
          <a:prstGeom prst="line"/>
          <a:noFill/>
          <a:ln w="12700" cap="flat" cmpd="sng">
            <a:solidFill>
              <a:srgbClr val="000001">
                <a:alpha val="20000"/>
              </a:srgbClr>
            </a:solidFill>
            <a:prstDash val="solid"/>
            <a:round/>
          </a:ln>
        </p:spPr>
      </p:cxnSp>
      <p:cxnSp>
        <p:nvCxnSpPr>
          <p:cNvPr id="3145748" name="Straight Connector 10"/>
          <p:cNvCxnSpPr>
            <a:cxnSpLocks/>
          </p:cNvCxnSpPr>
          <p:nvPr/>
        </p:nvCxnSpPr>
        <p:spPr>
          <a:xfrm rot="0">
            <a:off x="1443037" y="1847850"/>
            <a:ext cx="6572250" cy="0"/>
          </a:xfrm>
          <a:prstGeom prst="line"/>
          <a:noFill/>
          <a:ln w="31750" cap="flat" cmpd="sng">
            <a:solidFill>
              <a:schemeClr val="accent1">
                <a:alpha val="100000"/>
              </a:schemeClr>
            </a:solidFill>
            <a:prstDash val="solid"/>
            <a:round/>
          </a:ln>
        </p:spPr>
      </p:cxnSp>
      <p:sp>
        <p:nvSpPr>
          <p:cNvPr id="1048817" name="Date Placeholder 2"/>
          <p:cNvSpPr/>
          <p:nvPr>
            <p:ph type="dt" sz="half" idx="2"/>
          </p:nvPr>
        </p:nvSpPr>
        <p:spPr>
          <a:xfrm rot="0">
            <a:off x="5646737" y="330200"/>
            <a:ext cx="2368550" cy="309562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1" fontAlgn="base" hangingPunct="1" indent="0" latinLnBrk="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1" fontAlgn="base" hangingPunct="1" indent="0" latinLnBrk="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1" fontAlgn="base" hangingPunct="1" indent="0" latinLnBrk="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algn="r" eaLnBrk="1" hangingPunct="1" lvl="0"/>
            <a:fld id="{566ABCEB-ACFC-4714-9973-3DA970169C29}" type="datetime1">
              <a:rPr altLang="en-US" sz="1000" lang="en-US">
                <a:solidFill>
                  <a:srgbClr val="898989"/>
                </a:solidFill>
              </a:rPr>
              <a:pPr algn="r" eaLnBrk="1" hangingPunct="1" lvl="0"/>
            </a:fld>
            <a:endParaRPr altLang="en-US" sz="1000" lang="en-US">
              <a:solidFill>
                <a:srgbClr val="898989"/>
              </a:solidFill>
            </a:endParaRPr>
          </a:p>
        </p:txBody>
      </p:sp>
      <p:sp>
        <p:nvSpPr>
          <p:cNvPr id="1048818" name="Footer Placeholder 3"/>
          <p:cNvSpPr/>
          <p:nvPr>
            <p:ph type="ftr" sz="quarter" idx="3"/>
          </p:nvPr>
        </p:nvSpPr>
        <p:spPr>
          <a:xfrm rot="0">
            <a:off x="1443037" y="328612"/>
            <a:ext cx="4033837" cy="309562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1" fontAlgn="base" hangingPunct="1" indent="0" latinLnBrk="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1" fontAlgn="base" hangingPunct="1" indent="0" latinLnBrk="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1" fontAlgn="base" hangingPunct="1" indent="0" latinLnBrk="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eaLnBrk="1" hangingPunct="1" lvl="0"/>
            <a:endParaRPr altLang="en-US" sz="1000" lang="en-US">
              <a:solidFill>
                <a:srgbClr val="898989"/>
              </a:solidFill>
            </a:endParaRPr>
          </a:p>
        </p:txBody>
      </p:sp>
      <p:sp>
        <p:nvSpPr>
          <p:cNvPr id="1048819" name="Slide Number Placeholder 4"/>
          <p:cNvSpPr/>
          <p:nvPr>
            <p:ph type="sldNum" sz="quarter" idx="4"/>
          </p:nvPr>
        </p:nvSpPr>
        <p:spPr>
          <a:xfrm rot="0">
            <a:off x="487362" y="798512"/>
            <a:ext cx="795337" cy="50482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1" fontAlgn="base" hangingPunct="1" indent="0" latinLnBrk="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1" fontAlgn="base" hangingPunct="1" indent="0" latinLnBrk="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1" fontAlgn="base" hangingPunct="1" indent="0" latinLnBrk="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2800" lang="en-US">
                <a:solidFill>
                  <a:schemeClr val="accent1"/>
                </a:solidFill>
              </a:rPr>
              <a:pPr algn="r" eaLnBrk="1" hangingPunct="1" lvl="0"/>
            </a:fld>
            <a:endParaRPr altLang="en-US" sz="2800" lang="en-US">
              <a:solidFill>
                <a:schemeClr val="accent1"/>
              </a:solidFill>
            </a:endParaRPr>
          </a:p>
        </p:txBody>
      </p:sp>
      <p:sp>
        <p:nvSpPr>
          <p:cNvPr id="104882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Click to edit Master title style</a:t>
            </a:r>
            <a:endParaRPr dirty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10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9" name="Date Placeholder 3"/>
          <p:cNvSpPr/>
          <p:nvPr>
            <p:ph type="dt" sz="half" idx="2"/>
          </p:nvPr>
        </p:nvSpPr>
        <p:spPr>
          <a:xfrm rot="0">
            <a:off x="5646737" y="330200"/>
            <a:ext cx="2368550" cy="309562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1" fontAlgn="base" hangingPunct="1" indent="0" latinLnBrk="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1" fontAlgn="base" hangingPunct="1" indent="0" latinLnBrk="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1" fontAlgn="base" hangingPunct="1" indent="0" latinLnBrk="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algn="r" eaLnBrk="1" hangingPunct="1" lvl="0"/>
            <a:fld id="{566ABCEB-ACFC-4714-9973-3DA970169C29}" type="datetime1">
              <a:rPr altLang="en-US" sz="1000" lang="en-US">
                <a:solidFill>
                  <a:srgbClr val="898989"/>
                </a:solidFill>
              </a:rPr>
              <a:pPr algn="r" eaLnBrk="1" hangingPunct="1" lvl="0"/>
            </a:fld>
            <a:endParaRPr altLang="en-US" sz="1000" lang="en-US">
              <a:solidFill>
                <a:srgbClr val="898989"/>
              </a:solidFill>
            </a:endParaRPr>
          </a:p>
        </p:txBody>
      </p:sp>
      <p:sp>
        <p:nvSpPr>
          <p:cNvPr id="1048581" name="Slide Number Placeholder 5"/>
          <p:cNvSpPr/>
          <p:nvPr>
            <p:ph type="sldNum" sz="quarter" idx="4"/>
          </p:nvPr>
        </p:nvSpPr>
        <p:spPr>
          <a:xfrm rot="0">
            <a:off x="487362" y="798512"/>
            <a:ext cx="795337" cy="50482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1" fontAlgn="base" hangingPunct="1" indent="0" latinLnBrk="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1" fontAlgn="base" hangingPunct="1" indent="0" latinLnBrk="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1" fontAlgn="base" hangingPunct="1" indent="0" latinLnBrk="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2800" lang="en-US">
                <a:solidFill>
                  <a:schemeClr val="accent1"/>
                </a:solidFill>
              </a:rPr>
              <a:pPr algn="r" eaLnBrk="1" hangingPunct="1" lvl="0"/>
            </a:fld>
            <a:endParaRPr altLang="en-US" sz="2800" lang="en-US">
              <a:solidFill>
                <a:schemeClr val="accent1"/>
              </a:solidFill>
            </a:endParaRPr>
          </a:p>
        </p:txBody>
      </p:sp>
      <p:sp>
        <p:nvSpPr>
          <p:cNvPr id="1048580" name="Footer Placeholder 4"/>
          <p:cNvSpPr/>
          <p:nvPr>
            <p:ph type="ftr" sz="quarter" idx="3"/>
          </p:nvPr>
        </p:nvSpPr>
        <p:spPr>
          <a:xfrm rot="0">
            <a:off x="1443037" y="328612"/>
            <a:ext cx="4033837" cy="309562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1" fontAlgn="base" hangingPunct="1" indent="0" latinLnBrk="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1" fontAlgn="base" hangingPunct="1" indent="0" latinLnBrk="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1" fontAlgn="base" hangingPunct="1" indent="0" latinLnBrk="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eaLnBrk="1" hangingPunct="1" lvl="0"/>
            <a:endParaRPr altLang="en-US" sz="1000" 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blipFill rotWithShape="0">
          <a:blip xmlns:r="http://schemas.openxmlformats.org/officeDocument/2006/relationships" r:embed="rId1">
            <a:alphaModFix amt="100000"/>
          </a:blip>
          <a:srcRect/>
          <a:stretch>
            <a:fillRect/>
          </a:stretch>
        </a:blipFill>
      </p:bgPr>
    </p:bg>
    <p:spTree>
      <p:nvGrpSpPr>
        <p:cNvPr id="101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821" name="Rectangle 9"/>
          <p:cNvSpPr/>
          <p:nvPr/>
        </p:nvSpPr>
        <p:spPr>
          <a:xfrm rot="0">
            <a:off x="0" y="2016125"/>
            <a:ext cx="9144000" cy="4079875"/>
          </a:xfrm>
          <a:prstGeom prst="rect"/>
          <a:gradFill rotWithShape="1">
            <a:gsLst>
              <a:gs pos="0">
                <a:schemeClr val="dk2">
                  <a:alpha val="0"/>
                </a:schemeClr>
              </a:gs>
              <a:gs pos="100000">
                <a:schemeClr val="dk2">
                  <a:alpha val="100000"/>
                </a:schemeClr>
              </a:gs>
            </a:gsLst>
            <a:lin ang="5400000" scaled="0"/>
          </a:gradFill>
          <a:ln>
            <a:noFill/>
          </a:ln>
        </p:spPr>
      </p:sp>
      <p:pic>
        <p:nvPicPr>
          <p:cNvPr id="2097180" name="Picture 11"/>
          <p:cNvPicPr>
            <a:picLocks/>
          </p:cNvPicPr>
          <p:nvPr/>
        </p:nvPicPr>
        <p:blipFill>
          <a:blip xmlns:r="http://schemas.openxmlformats.org/officeDocument/2006/relationships" r:embed="rId2"/>
          <a:srcRect l="12500" t="1538" r="12500" b="-1538"/>
          <a:stretch>
            <a:fillRect/>
          </a:stretch>
        </p:blipFill>
        <p:spPr>
          <a:xfrm rot="0">
            <a:off x="0" y="6096000"/>
            <a:ext cx="9144000" cy="774700"/>
          </a:xfrm>
          <a:prstGeom prst="rect"/>
          <a:noFill/>
          <a:ln>
            <a:noFill/>
          </a:ln>
        </p:spPr>
      </p:pic>
      <p:cxnSp>
        <p:nvCxnSpPr>
          <p:cNvPr id="3145749" name="Straight Connector 12"/>
          <p:cNvCxnSpPr>
            <a:cxnSpLocks/>
          </p:cNvCxnSpPr>
          <p:nvPr/>
        </p:nvCxnSpPr>
        <p:spPr>
          <a:xfrm rot="0">
            <a:off x="0" y="6100762"/>
            <a:ext cx="9144000" cy="0"/>
          </a:xfrm>
          <a:prstGeom prst="line"/>
          <a:noFill/>
          <a:ln w="12700" cap="flat" cmpd="sng">
            <a:solidFill>
              <a:srgbClr val="000001">
                <a:alpha val="20000"/>
              </a:srgbClr>
            </a:solidFill>
            <a:prstDash val="solid"/>
            <a:round/>
          </a:ln>
        </p:spPr>
      </p:cxnSp>
      <p:cxnSp>
        <p:nvCxnSpPr>
          <p:cNvPr id="3145750" name="Straight Connector 10"/>
          <p:cNvCxnSpPr>
            <a:cxnSpLocks/>
          </p:cNvCxnSpPr>
          <p:nvPr/>
        </p:nvCxnSpPr>
        <p:spPr>
          <a:xfrm rot="0">
            <a:off x="1441450" y="3205162"/>
            <a:ext cx="2424112" cy="0"/>
          </a:xfrm>
          <a:prstGeom prst="line"/>
          <a:noFill/>
          <a:ln w="31750" cap="flat" cmpd="sng">
            <a:solidFill>
              <a:schemeClr val="accent1">
                <a:alpha val="100000"/>
              </a:schemeClr>
            </a:solidFill>
            <a:prstDash val="solid"/>
            <a:round/>
          </a:ln>
        </p:spPr>
      </p:cxnSp>
      <p:sp>
        <p:nvSpPr>
          <p:cNvPr id="1048824" name="Date Placeholder 4"/>
          <p:cNvSpPr/>
          <p:nvPr>
            <p:ph type="dt" sz="half" idx="2"/>
          </p:nvPr>
        </p:nvSpPr>
        <p:spPr>
          <a:xfrm rot="0">
            <a:off x="5646737" y="330200"/>
            <a:ext cx="2368550" cy="309562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1" fontAlgn="base" hangingPunct="1" indent="0" latinLnBrk="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1" fontAlgn="base" hangingPunct="1" indent="0" latinLnBrk="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1" fontAlgn="base" hangingPunct="1" indent="0" latinLnBrk="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algn="r" eaLnBrk="1" hangingPunct="1" lvl="0"/>
            <a:fld id="{566ABCEB-ACFC-4714-9973-3DA970169C29}" type="datetime1">
              <a:rPr altLang="en-US" sz="1000" lang="en-US">
                <a:solidFill>
                  <a:srgbClr val="898989"/>
                </a:solidFill>
              </a:rPr>
              <a:pPr algn="r" eaLnBrk="1" hangingPunct="1" lvl="0"/>
            </a:fld>
            <a:endParaRPr altLang="en-US" sz="1000" lang="en-US">
              <a:solidFill>
                <a:srgbClr val="898989"/>
              </a:solidFill>
            </a:endParaRPr>
          </a:p>
        </p:txBody>
      </p:sp>
      <p:sp>
        <p:nvSpPr>
          <p:cNvPr id="1048825" name="Footer Placeholder 5"/>
          <p:cNvSpPr/>
          <p:nvPr>
            <p:ph type="ftr" sz="quarter" idx="3"/>
          </p:nvPr>
        </p:nvSpPr>
        <p:spPr>
          <a:xfrm rot="0">
            <a:off x="1443037" y="328612"/>
            <a:ext cx="4033837" cy="309562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1" fontAlgn="base" hangingPunct="1" indent="0" latinLnBrk="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1" fontAlgn="base" hangingPunct="1" indent="0" latinLnBrk="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1" fontAlgn="base" hangingPunct="1" indent="0" latinLnBrk="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eaLnBrk="1" hangingPunct="1" lvl="0"/>
            <a:endParaRPr altLang="en-US" sz="1000" lang="en-US">
              <a:solidFill>
                <a:srgbClr val="898989"/>
              </a:solidFill>
            </a:endParaRPr>
          </a:p>
        </p:txBody>
      </p:sp>
      <p:sp>
        <p:nvSpPr>
          <p:cNvPr id="1048826" name="Slide Number Placeholder 6"/>
          <p:cNvSpPr/>
          <p:nvPr>
            <p:ph type="sldNum" sz="quarter" idx="4"/>
          </p:nvPr>
        </p:nvSpPr>
        <p:spPr>
          <a:xfrm rot="0">
            <a:off x="487362" y="798512"/>
            <a:ext cx="795337" cy="50482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1" fontAlgn="base" hangingPunct="1" indent="0" latinLnBrk="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1" fontAlgn="base" hangingPunct="1" indent="0" latinLnBrk="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1" fontAlgn="base" hangingPunct="1" indent="0" latinLnBrk="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2800" lang="en-US">
                <a:solidFill>
                  <a:schemeClr val="accent1"/>
                </a:solidFill>
              </a:rPr>
              <a:pPr algn="r" eaLnBrk="1" hangingPunct="1" lvl="0"/>
            </a:fld>
            <a:endParaRPr altLang="en-US" sz="2800" lang="en-US">
              <a:solidFill>
                <a:schemeClr val="accent1"/>
              </a:solidFill>
            </a:endParaRPr>
          </a:p>
        </p:txBody>
      </p:sp>
      <p:sp>
        <p:nvSpPr>
          <p:cNvPr id="1048829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algn="l" indent="0" marL="0">
              <a:buNone/>
              <a:defRPr sz="1600"/>
            </a:lvl1pPr>
            <a:lvl2pPr indent="0" marL="342900">
              <a:buNone/>
              <a:defRPr sz="1050"/>
            </a:lvl2pPr>
            <a:lvl3pPr indent="0" marL="685800">
              <a:buNone/>
              <a:defRPr sz="900"/>
            </a:lvl3pPr>
            <a:lvl4pPr indent="0" marL="1028700">
              <a:buNone/>
              <a:defRPr sz="750"/>
            </a:lvl4pPr>
            <a:lvl5pPr indent="0" marL="1371600">
              <a:buNone/>
              <a:defRPr sz="750"/>
            </a:lvl5pPr>
            <a:lvl6pPr indent="0" marL="1714500">
              <a:buNone/>
              <a:defRPr sz="750"/>
            </a:lvl6pPr>
            <a:lvl7pPr indent="0" marL="2057400">
              <a:buNone/>
              <a:defRPr sz="750"/>
            </a:lvl7pPr>
            <a:lvl8pPr indent="0" marL="2400300">
              <a:buNone/>
              <a:defRPr sz="750"/>
            </a:lvl8pPr>
            <a:lvl9pPr indent="0" marL="274320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828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1048827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/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blipFill rotWithShape="0">
          <a:blip xmlns:r="http://schemas.openxmlformats.org/officeDocument/2006/relationships" r:embed="rId1">
            <a:alphaModFix amt="100000"/>
          </a:blip>
          <a:srcRect/>
          <a:stretch>
            <a:fillRect/>
          </a:stretch>
        </a:blipFill>
      </p:bgPr>
    </p:bg>
    <p:spTree>
      <p:nvGrpSpPr>
        <p:cNvPr id="7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751" name="Rectangle 9"/>
          <p:cNvSpPr/>
          <p:nvPr/>
        </p:nvSpPr>
        <p:spPr>
          <a:xfrm rot="0">
            <a:off x="0" y="2016125"/>
            <a:ext cx="9144000" cy="4079875"/>
          </a:xfrm>
          <a:prstGeom prst="rect"/>
          <a:gradFill rotWithShape="1">
            <a:gsLst>
              <a:gs pos="0">
                <a:schemeClr val="dk2">
                  <a:alpha val="0"/>
                </a:schemeClr>
              </a:gs>
              <a:gs pos="100000">
                <a:schemeClr val="dk2">
                  <a:alpha val="100000"/>
                </a:schemeClr>
              </a:gs>
            </a:gsLst>
            <a:lin ang="5400000" scaled="0"/>
          </a:gradFill>
          <a:ln>
            <a:noFill/>
          </a:ln>
        </p:spPr>
      </p:sp>
      <p:pic>
        <p:nvPicPr>
          <p:cNvPr id="2097170" name="Picture 11"/>
          <p:cNvPicPr>
            <a:picLocks/>
          </p:cNvPicPr>
          <p:nvPr/>
        </p:nvPicPr>
        <p:blipFill>
          <a:blip xmlns:r="http://schemas.openxmlformats.org/officeDocument/2006/relationships" r:embed="rId2"/>
          <a:srcRect l="12500" t="1538" r="12500" b="-1538"/>
          <a:stretch>
            <a:fillRect/>
          </a:stretch>
        </p:blipFill>
        <p:spPr>
          <a:xfrm rot="0">
            <a:off x="0" y="6096000"/>
            <a:ext cx="9144000" cy="774700"/>
          </a:xfrm>
          <a:prstGeom prst="rect"/>
          <a:noFill/>
          <a:ln>
            <a:noFill/>
          </a:ln>
        </p:spPr>
      </p:pic>
      <p:cxnSp>
        <p:nvCxnSpPr>
          <p:cNvPr id="3145733" name="Straight Connector 12"/>
          <p:cNvCxnSpPr>
            <a:cxnSpLocks/>
          </p:cNvCxnSpPr>
          <p:nvPr/>
        </p:nvCxnSpPr>
        <p:spPr>
          <a:xfrm rot="0">
            <a:off x="0" y="6100762"/>
            <a:ext cx="9144000" cy="0"/>
          </a:xfrm>
          <a:prstGeom prst="line"/>
          <a:noFill/>
          <a:ln w="12700" cap="flat" cmpd="sng">
            <a:solidFill>
              <a:srgbClr val="000001">
                <a:alpha val="20000"/>
              </a:srgbClr>
            </a:solidFill>
            <a:prstDash val="solid"/>
            <a:round/>
          </a:ln>
        </p:spPr>
      </p:cxnSp>
      <p:grpSp>
        <p:nvGrpSpPr>
          <p:cNvPr id="75" name=""/>
          <p:cNvGrpSpPr/>
          <p:nvPr/>
        </p:nvGrpSpPr>
        <p:grpSpPr>
          <a:xfrm rot="0">
            <a:off x="4995862" y="482600"/>
            <a:ext cx="3511550" cy="5148262"/>
            <a:chOff x="6852919" y="583365"/>
            <a:chExt cx="4681849" cy="5181928"/>
          </a:xfrm>
        </p:grpSpPr>
        <p:grpSp>
          <p:nvGrpSpPr>
            <p:cNvPr id="76" name=""/>
            <p:cNvGrpSpPr/>
            <p:nvPr/>
          </p:nvGrpSpPr>
          <p:grpSpPr>
            <a:xfrm rot="0">
              <a:off x="6726686" y="570071"/>
              <a:ext cx="4965977" cy="5460917"/>
              <a:chOff x="4901184" y="469392"/>
              <a:chExt cx="3724656" cy="5425440"/>
            </a:xfrm>
          </p:grpSpPr>
          <p:pic>
            <p:nvPicPr>
              <p:cNvPr id="2097171" name="Rectangle 11"/>
              <p:cNvPicPr>
                <a:picLocks/>
              </p:cNvPicPr>
              <p:nvPr/>
            </p:nvPicPr>
            <p:blipFill>
              <a:blip xmlns:r="http://schemas.openxmlformats.org/officeDocument/2006/relationships" r:embed="rId3"/>
              <a:srcRect l="0" t="0" r="0" b="0"/>
              <a:stretch>
                <a:fillRect/>
              </a:stretch>
            </p:blipFill>
            <p:spPr>
              <a:xfrm rot="0">
                <a:off x="4901184" y="469392"/>
                <a:ext cx="3724656" cy="5425440"/>
              </a:xfrm>
              <a:prstGeom prst="rect"/>
              <a:noFill/>
              <a:ln>
                <a:noFill/>
              </a:ln>
            </p:spPr>
          </p:pic>
          <p:sp>
            <p:nvSpPr>
              <p:cNvPr id="1048752" name=""/>
              <p:cNvSpPr txBox="1"/>
              <p:nvPr/>
            </p:nvSpPr>
            <p:spPr>
              <a:xfrm rot="0">
                <a:off x="4995863" y="482600"/>
                <a:ext cx="3511550" cy="5148263"/>
              </a:xfrm>
              <a:prstGeom prst="rect"/>
              <a:noFill/>
              <a:ln>
                <a:noFill/>
              </a:ln>
            </p:spPr>
            <p:txBody>
              <a:bodyPr anchor="t" bIns="45720" lIns="91440" rIns="91440" tIns="45720" vert="horz"/>
              <a:p/>
            </p:txBody>
          </p:sp>
        </p:grpSp>
        <p:grpSp>
          <p:nvGrpSpPr>
            <p:cNvPr id="77" name=""/>
            <p:cNvGrpSpPr/>
            <p:nvPr/>
          </p:nvGrpSpPr>
          <p:grpSpPr>
            <a:xfrm rot="0">
              <a:off x="7222471" y="876864"/>
              <a:ext cx="3950024" cy="4589625"/>
              <a:chOff x="5273040" y="774192"/>
              <a:chExt cx="2962656" cy="4559808"/>
            </a:xfrm>
          </p:grpSpPr>
          <p:pic>
            <p:nvPicPr>
              <p:cNvPr id="2097172" name="Rectangle 13"/>
              <p:cNvPicPr>
                <a:picLocks/>
              </p:cNvPicPr>
              <p:nvPr/>
            </p:nvPicPr>
            <p:blipFill>
              <a:blip xmlns:r="http://schemas.openxmlformats.org/officeDocument/2006/relationships" r:embed="rId4"/>
              <a:srcRect l="0" t="0" r="0" b="0"/>
              <a:stretch>
                <a:fillRect/>
              </a:stretch>
            </p:blipFill>
            <p:spPr>
              <a:xfrm rot="0">
                <a:off x="5273040" y="774192"/>
                <a:ext cx="2962656" cy="4559808"/>
              </a:xfrm>
              <a:prstGeom prst="rect"/>
              <a:noFill/>
              <a:ln>
                <a:noFill/>
              </a:ln>
            </p:spPr>
          </p:pic>
          <p:sp>
            <p:nvSpPr>
              <p:cNvPr id="1048753" name=""/>
              <p:cNvSpPr txBox="1"/>
              <p:nvPr/>
            </p:nvSpPr>
            <p:spPr>
              <a:xfrm rot="0">
                <a:off x="5311529" y="812881"/>
                <a:ext cx="2883147" cy="4478632"/>
              </a:xfrm>
              <a:prstGeom prst="rect"/>
              <a:noFill/>
              <a:ln>
                <a:noFill/>
              </a:ln>
            </p:spPr>
            <p:txBody>
              <a:bodyPr anchor="t" bIns="45720" lIns="91440" rIns="91440" tIns="45720" vert="horz"/>
              <a:p/>
            </p:txBody>
          </p:sp>
        </p:grpSp>
      </p:grpSp>
      <p:cxnSp>
        <p:nvCxnSpPr>
          <p:cNvPr id="3145734" name="Straight Connector 14"/>
          <p:cNvCxnSpPr>
            <a:cxnSpLocks/>
          </p:cNvCxnSpPr>
          <p:nvPr/>
        </p:nvCxnSpPr>
        <p:spPr>
          <a:xfrm rot="0">
            <a:off x="1441450" y="3143250"/>
            <a:ext cx="3241675" cy="0"/>
          </a:xfrm>
          <a:prstGeom prst="line"/>
          <a:noFill/>
          <a:ln w="31750" cap="flat" cmpd="sng">
            <a:solidFill>
              <a:schemeClr val="accent1">
                <a:alpha val="100000"/>
              </a:schemeClr>
            </a:solidFill>
            <a:prstDash val="solid"/>
            <a:round/>
          </a:ln>
        </p:spPr>
      </p:cxnSp>
      <p:sp>
        <p:nvSpPr>
          <p:cNvPr id="1048756" name="Date Placeholder 4"/>
          <p:cNvSpPr/>
          <p:nvPr>
            <p:ph type="dt" sz="half" idx="2"/>
          </p:nvPr>
        </p:nvSpPr>
        <p:spPr>
          <a:xfrm rot="0">
            <a:off x="1436687" y="5470525"/>
            <a:ext cx="3252787" cy="319087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1" fontAlgn="base" hangingPunct="1" indent="0" latinLnBrk="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1" fontAlgn="base" hangingPunct="1" indent="0" latinLnBrk="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1" fontAlgn="base" hangingPunct="1" indent="0" latinLnBrk="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eaLnBrk="1" hangingPunct="1" lvl="0"/>
            <a:fld id="{566ABCEB-ACFC-4714-9973-3DA970169C29}" type="datetime1">
              <a:rPr altLang="en-US" sz="1000" lang="en-US">
                <a:solidFill>
                  <a:srgbClr val="898989"/>
                </a:solidFill>
              </a:rPr>
              <a:pPr eaLnBrk="1" hangingPunct="1" lvl="0"/>
            </a:fld>
            <a:endParaRPr altLang="en-US" sz="1000" lang="en-US">
              <a:solidFill>
                <a:srgbClr val="898989"/>
              </a:solidFill>
            </a:endParaRPr>
          </a:p>
        </p:txBody>
      </p:sp>
      <p:sp>
        <p:nvSpPr>
          <p:cNvPr id="1048757" name="Footer Placeholder 5"/>
          <p:cNvSpPr/>
          <p:nvPr>
            <p:ph type="ftr" sz="quarter" idx="3"/>
          </p:nvPr>
        </p:nvSpPr>
        <p:spPr>
          <a:xfrm rot="0">
            <a:off x="1438275" y="319087"/>
            <a:ext cx="3251200" cy="32067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1" fontAlgn="base" hangingPunct="1" indent="0" latinLnBrk="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1" fontAlgn="base" hangingPunct="1" indent="0" latinLnBrk="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1" fontAlgn="base" hangingPunct="1" indent="0" latinLnBrk="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eaLnBrk="1" hangingPunct="1" lvl="0"/>
            <a:endParaRPr altLang="en-US" sz="1000" lang="en-US">
              <a:solidFill>
                <a:srgbClr val="898989"/>
              </a:solidFill>
            </a:endParaRPr>
          </a:p>
        </p:txBody>
      </p:sp>
      <p:sp>
        <p:nvSpPr>
          <p:cNvPr id="1048758" name="Slide Number Placeholder 6"/>
          <p:cNvSpPr/>
          <p:nvPr>
            <p:ph type="sldNum" sz="quarter" idx="4"/>
          </p:nvPr>
        </p:nvSpPr>
        <p:spPr>
          <a:xfrm rot="0">
            <a:off x="487362" y="798512"/>
            <a:ext cx="795337" cy="50482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1" fontAlgn="base" hangingPunct="1" indent="0" latinLnBrk="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1" fontAlgn="base" hangingPunct="1" indent="0" latinLnBrk="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1" fontAlgn="base" hangingPunct="1" indent="0" latinLnBrk="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2800" lang="en-US">
                <a:solidFill>
                  <a:schemeClr val="accent1"/>
                </a:solidFill>
              </a:rPr>
              <a:pPr algn="r" eaLnBrk="1" hangingPunct="1" lvl="0"/>
            </a:fld>
            <a:endParaRPr altLang="en-US" sz="2800" lang="en-US">
              <a:solidFill>
                <a:schemeClr val="accent1"/>
              </a:solidFill>
            </a:endParaRPr>
          </a:p>
        </p:txBody>
      </p:sp>
      <p:sp>
        <p:nvSpPr>
          <p:cNvPr id="1048761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algn="l" indent="0" marL="0">
              <a:buNone/>
              <a:defRPr sz="1800"/>
            </a:lvl1pPr>
            <a:lvl2pPr indent="0" marL="342900">
              <a:buNone/>
              <a:defRPr sz="1050"/>
            </a:lvl2pPr>
            <a:lvl3pPr indent="0" marL="685800">
              <a:buNone/>
              <a:defRPr sz="900"/>
            </a:lvl3pPr>
            <a:lvl4pPr indent="0" marL="1028700">
              <a:buNone/>
              <a:defRPr sz="750"/>
            </a:lvl4pPr>
            <a:lvl5pPr indent="0" marL="1371600">
              <a:buNone/>
              <a:defRPr sz="750"/>
            </a:lvl5pPr>
            <a:lvl6pPr indent="0" marL="1714500">
              <a:buNone/>
              <a:defRPr sz="750"/>
            </a:lvl6pPr>
            <a:lvl7pPr indent="0" marL="2057400">
              <a:buNone/>
              <a:defRPr sz="750"/>
            </a:lvl7pPr>
            <a:lvl8pPr indent="0" marL="2400300">
              <a:buNone/>
              <a:defRPr sz="750"/>
            </a:lvl8pPr>
            <a:lvl9pPr indent="0" marL="274320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60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 anchorCtr="0" bIns="45720" compatLnSpc="1" lIns="91440" numCol="1" rIns="91440" rtlCol="0" tIns="45720" vert="horz" wrap="square">
            <a:prstTxWarp prst="textNoShape"/>
            <a:normAutofit/>
          </a:bodyPr>
          <a:lstStyle>
            <a:lvl1pPr algn="ctr" indent="0" marL="0">
              <a:buNone/>
              <a:defRPr sz="2400"/>
            </a:lvl1pPr>
            <a:lvl2pPr indent="0" marL="342900">
              <a:buNone/>
              <a:defRPr sz="2100"/>
            </a:lvl2pPr>
            <a:lvl3pPr indent="0" marL="685800">
              <a:buNone/>
              <a:defRPr sz="1800"/>
            </a:lvl3pPr>
            <a:lvl4pPr indent="0" marL="1028700">
              <a:buNone/>
              <a:defRPr sz="1500"/>
            </a:lvl4pPr>
            <a:lvl5pPr indent="0" marL="1371600">
              <a:buNone/>
              <a:defRPr sz="1500"/>
            </a:lvl5pPr>
            <a:lvl6pPr indent="0" marL="1714500">
              <a:buNone/>
              <a:defRPr sz="1500"/>
            </a:lvl6pPr>
            <a:lvl7pPr indent="0" marL="2057400">
              <a:buNone/>
              <a:defRPr sz="1500"/>
            </a:lvl7pPr>
            <a:lvl8pPr indent="0" marL="2400300">
              <a:buNone/>
              <a:defRPr sz="1500"/>
            </a:lvl8pPr>
            <a:lvl9pPr indent="0" marL="2743200">
              <a:buNone/>
              <a:defRPr sz="1500"/>
            </a:lvl9pPr>
          </a:lstStyle>
          <a:p>
            <a:pPr algn="ctr" defTabSz="685800" eaLnBrk="1" fontAlgn="base" hangingPunct="1" indent="0" latinLnBrk="0" lvl="0" marL="0" marR="0" rtl="0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</a:pPr>
            <a:r>
              <a:rPr baseline="0" b="0" cap="none" sz="2400" i="0" kern="1200" kumimoji="0" lang="en-US" noProof="0" normalizeH="0" spc="0" strike="noStrike" u="none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baseline="0" b="0" cap="none" dirty="0" sz="2400" i="0" kern="1200" kumimoji="0" lang="en-US" noProof="0" normalizeH="0" spc="0" strike="noStrike" u="none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8759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image" Target="../media/image1.jpeg"/><Relationship Id="rId15" Type="http://schemas.openxmlformats.org/officeDocument/2006/relationships/image" Target="../media/image2.jpeg"/><Relationship Id="rId1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white">
      <p:bgPr>
        <a:blipFill rotWithShape="0">
          <a:blip xmlns:r="http://schemas.openxmlformats.org/officeDocument/2006/relationships" r:embed="rId14">
            <a:alphaModFix amt="100000"/>
          </a:blip>
          <a:srcRect/>
          <a:stretch>
            <a:fillRect/>
          </a:stretch>
        </a:blipFill>
      </p:bgPr>
    </p:bg>
    <p:spTree>
      <p:nvGrpSpPr>
        <p:cNvPr id="2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76" name="Rectangle 9"/>
          <p:cNvSpPr/>
          <p:nvPr/>
        </p:nvSpPr>
        <p:spPr>
          <a:xfrm rot="0">
            <a:off x="0" y="2016125"/>
            <a:ext cx="9144000" cy="4079875"/>
          </a:xfrm>
          <a:prstGeom prst="rect"/>
          <a:gradFill rotWithShape="1">
            <a:gsLst>
              <a:gs pos="0">
                <a:schemeClr val="dk2">
                  <a:alpha val="0"/>
                </a:schemeClr>
              </a:gs>
              <a:gs pos="100000">
                <a:schemeClr val="dk2">
                  <a:alpha val="100000"/>
                </a:schemeClr>
              </a:gs>
            </a:gsLst>
            <a:lin ang="5400000" scaled="0"/>
          </a:gradFill>
          <a:ln>
            <a:noFill/>
          </a:ln>
        </p:spPr>
      </p:sp>
      <p:pic>
        <p:nvPicPr>
          <p:cNvPr id="2097152" name="Picture 11"/>
          <p:cNvPicPr>
            <a:picLocks/>
          </p:cNvPicPr>
          <p:nvPr/>
        </p:nvPicPr>
        <p:blipFill>
          <a:blip xmlns:r="http://schemas.openxmlformats.org/officeDocument/2006/relationships" r:embed="rId15"/>
          <a:srcRect l="12500" t="1538" r="12500" b="-1538"/>
          <a:stretch>
            <a:fillRect/>
          </a:stretch>
        </p:blipFill>
        <p:spPr>
          <a:xfrm rot="0">
            <a:off x="0" y="6096000"/>
            <a:ext cx="9144000" cy="774700"/>
          </a:xfrm>
          <a:prstGeom prst="rect"/>
          <a:noFill/>
          <a:ln>
            <a:noFill/>
          </a:ln>
        </p:spPr>
      </p:pic>
      <p:cxnSp>
        <p:nvCxnSpPr>
          <p:cNvPr id="3145728" name="Straight Connector 12"/>
          <p:cNvCxnSpPr>
            <a:cxnSpLocks/>
          </p:cNvCxnSpPr>
          <p:nvPr/>
        </p:nvCxnSpPr>
        <p:spPr>
          <a:xfrm rot="0">
            <a:off x="0" y="6100762"/>
            <a:ext cx="9144000" cy="0"/>
          </a:xfrm>
          <a:prstGeom prst="line"/>
          <a:noFill/>
          <a:ln w="12700" cap="flat" cmpd="sng">
            <a:solidFill>
              <a:srgbClr val="000001">
                <a:alpha val="20000"/>
              </a:srgbClr>
            </a:solidFill>
            <a:prstDash val="solid"/>
            <a:round/>
          </a:ln>
        </p:spPr>
      </p:cxnSp>
      <p:sp>
        <p:nvSpPr>
          <p:cNvPr id="1048577" name="Title Placeholder 1"/>
          <p:cNvSpPr/>
          <p:nvPr>
            <p:ph type="title" sz="full" idx="0"/>
          </p:nvPr>
        </p:nvSpPr>
        <p:spPr>
          <a:xfrm rot="0">
            <a:off x="1443037" y="804862"/>
            <a:ext cx="6572250" cy="104933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lvl="0"/>
            <a:r>
              <a:rPr altLang="en-US" lang="en-US"/>
              <a:t>Click to edit Master title style</a:t>
            </a:r>
          </a:p>
        </p:txBody>
      </p:sp>
      <p:sp>
        <p:nvSpPr>
          <p:cNvPr id="1048578" name="Text Placeholder 2"/>
          <p:cNvSpPr/>
          <p:nvPr>
            <p:ph type="body" sz="full" idx="1"/>
          </p:nvPr>
        </p:nvSpPr>
        <p:spPr>
          <a:xfrm rot="0">
            <a:off x="1443037" y="2016125"/>
            <a:ext cx="6572250" cy="344963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lvl="0"/>
            <a:r>
              <a:rPr altLang="en-US" lang="en-US"/>
              <a:t>Click to edit Master text styles</a:t>
            </a:r>
          </a:p>
          <a:p>
            <a:pPr lvl="1"/>
            <a:r>
              <a:rPr altLang="en-US" lang="en-US"/>
              <a:t>Second level</a:t>
            </a:r>
          </a:p>
          <a:p>
            <a:pPr lvl="2"/>
            <a:r>
              <a:rPr altLang="en-US" lang="en-US"/>
              <a:t>Third level</a:t>
            </a:r>
          </a:p>
          <a:p>
            <a:pPr lvl="3"/>
            <a:r>
              <a:rPr altLang="en-US" lang="en-US"/>
              <a:t>Fourth level</a:t>
            </a:r>
          </a:p>
          <a:p>
            <a:pPr lvl="4"/>
            <a:r>
              <a:rPr altLang="en-US" lang="en-US"/>
              <a:t>Fifth level</a:t>
            </a:r>
          </a:p>
        </p:txBody>
      </p:sp>
      <p:sp>
        <p:nvSpPr>
          <p:cNvPr id="1048579" name="Date Placeholder 3"/>
          <p:cNvSpPr/>
          <p:nvPr>
            <p:ph type="dt" sz="half" idx="2"/>
          </p:nvPr>
        </p:nvSpPr>
        <p:spPr>
          <a:xfrm rot="0">
            <a:off x="5646737" y="330200"/>
            <a:ext cx="2368550" cy="309562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1" fontAlgn="base" hangingPunct="1" indent="0" latinLnBrk="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1" fontAlgn="base" hangingPunct="1" indent="0" latinLnBrk="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1" fontAlgn="base" hangingPunct="1" indent="0" latinLnBrk="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algn="r" eaLnBrk="1" hangingPunct="1" lvl="0"/>
            <a:fld id="{566ABCEB-ACFC-4714-9973-3DA970169C29}" type="datetime1">
              <a:rPr altLang="en-US" sz="1000" lang="en-US">
                <a:solidFill>
                  <a:srgbClr val="898989"/>
                </a:solidFill>
              </a:rPr>
              <a:pPr algn="r" eaLnBrk="1" hangingPunct="1" lvl="0"/>
            </a:fld>
            <a:endParaRPr altLang="en-US" sz="1000" lang="en-US">
              <a:solidFill>
                <a:srgbClr val="898989"/>
              </a:solidFill>
            </a:endParaRPr>
          </a:p>
        </p:txBody>
      </p:sp>
      <p:sp>
        <p:nvSpPr>
          <p:cNvPr id="1048580" name="Footer Placeholder 4"/>
          <p:cNvSpPr/>
          <p:nvPr>
            <p:ph type="ftr" sz="quarter" idx="3"/>
          </p:nvPr>
        </p:nvSpPr>
        <p:spPr>
          <a:xfrm rot="0">
            <a:off x="1443037" y="328612"/>
            <a:ext cx="4033837" cy="309562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1" fontAlgn="base" hangingPunct="1" indent="0" latinLnBrk="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1" fontAlgn="base" hangingPunct="1" indent="0" latinLnBrk="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1" fontAlgn="base" hangingPunct="1" indent="0" latinLnBrk="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eaLnBrk="1" hangingPunct="1" lvl="0"/>
            <a:endParaRPr altLang="en-US" sz="1000" lang="en-US">
              <a:solidFill>
                <a:srgbClr val="898989"/>
              </a:solidFill>
            </a:endParaRPr>
          </a:p>
        </p:txBody>
      </p:sp>
      <p:sp>
        <p:nvSpPr>
          <p:cNvPr id="1048581" name="Slide Number Placeholder 5"/>
          <p:cNvSpPr/>
          <p:nvPr>
            <p:ph type="sldNum" sz="quarter" idx="4"/>
          </p:nvPr>
        </p:nvSpPr>
        <p:spPr>
          <a:xfrm rot="0">
            <a:off x="487362" y="798512"/>
            <a:ext cx="795337" cy="50482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1" fontAlgn="base" hangingPunct="1" indent="0" latinLnBrk="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1" fontAlgn="base" hangingPunct="1" indent="0" latinLnBrk="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1" fontAlgn="base" hangingPunct="1" indent="0" latinLnBrk="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3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2800" lang="en-US">
                <a:solidFill>
                  <a:schemeClr val="accent1"/>
                </a:solidFill>
              </a:rPr>
              <a:pPr algn="r" eaLnBrk="1" hangingPunct="1" lvl="0"/>
            </a:fld>
            <a:endParaRPr altLang="en-US" sz="2800" lang="en-US">
              <a:solidFill>
                <a:schemeClr val="accent1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dt="0" ftr="0" sldNum="0"/>
  <p:txStyles>
    <p:titleStyle>
      <a:lvl1pPr algn="l" defTabSz="685800" fontAlgn="base" rtl="0">
        <a:lnSpc>
          <a:spcPct val="90000"/>
        </a:lnSpc>
        <a:spcBef>
          <a:spcPct val="0"/>
        </a:spcBef>
        <a:spcAft>
          <a:spcPct val="0"/>
        </a:spcAft>
        <a:defRPr cap="all"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fontAlgn="base" rtl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anose="020B0502020104020203" pitchFamily="34" charset="0"/>
        </a:defRPr>
      </a:lvl2pPr>
      <a:lvl3pPr algn="l" defTabSz="685800" fontAlgn="base" rtl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anose="020B0502020104020203" pitchFamily="34" charset="0"/>
        </a:defRPr>
      </a:lvl3pPr>
      <a:lvl4pPr algn="l" defTabSz="685800" fontAlgn="base" rtl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anose="020B0502020104020203" pitchFamily="34" charset="0"/>
        </a:defRPr>
      </a:lvl4pPr>
      <a:lvl5pPr algn="l" defTabSz="685800" fontAlgn="base" rtl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anose="020B0502020104020203" pitchFamily="34" charset="0"/>
        </a:defRPr>
      </a:lvl5pPr>
      <a:lvl6pPr algn="l" defTabSz="685800" fontAlgn="base" marL="457200" rtl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anose="020B0502020104020203" pitchFamily="34" charset="0"/>
        </a:defRPr>
      </a:lvl6pPr>
      <a:lvl7pPr algn="l" defTabSz="685800" fontAlgn="base" marL="914400" rtl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anose="020B0502020104020203" pitchFamily="34" charset="0"/>
        </a:defRPr>
      </a:lvl7pPr>
      <a:lvl8pPr algn="l" defTabSz="685800" fontAlgn="base" marL="1371600" rtl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anose="020B0502020104020203" pitchFamily="34" charset="0"/>
        </a:defRPr>
      </a:lvl8pPr>
      <a:lvl9pPr algn="l" defTabSz="685800" fontAlgn="base" marL="1828800" rtl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algn="l" defTabSz="685800" fontAlgn="base" indent="-228600" marL="228600" rtl="0">
        <a:lnSpc>
          <a:spcPct val="120000"/>
        </a:lnSpc>
        <a:spcBef>
          <a:spcPts val="1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685800" fontAlgn="base" indent="-228600" marL="685800" rtl="0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685800" fontAlgn="base" indent="-228600" marL="1143000" rtl="0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685800" fontAlgn="base" indent="-228600" marL="1600200" rtl="0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685800" fontAlgn="base" indent="-228600" marL="2057400" rtl="0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baseline="0"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baseline="0"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685800" eaLnBrk="1" hangingPunct="1" latinLnBrk="0" marL="0" rtl="0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685800" eaLnBrk="1" hangingPunct="1" latinLnBrk="0" marL="342900" rtl="0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685800" eaLnBrk="1" hangingPunct="1" latinLnBrk="0" marL="685800" rtl="0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685800" eaLnBrk="1" hangingPunct="1" latinLnBrk="0" marL="1028700" rtl="0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685800" eaLnBrk="1" hangingPunct="1" latinLnBrk="0" marL="1371600" rtl="0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685800" eaLnBrk="1" hangingPunct="1" latinLnBrk="0" marL="1714500" rtl="0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685800" eaLnBrk="1" hangingPunct="1" latinLnBrk="0" marL="2057400" rtl="0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685800" eaLnBrk="1" hangingPunct="1" latinLnBrk="0" marL="2400300" rtl="0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685800" eaLnBrk="1" hangingPunct="1" latinLnBrk="0" marL="2743200" rtl="0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image" Target="../media/image6.jpeg"/><Relationship Id="rId3" Type="http://schemas.openxmlformats.org/officeDocument/2006/relationships/image" Target="../media/image7.jpeg"/><Relationship Id="rId4" Type="http://schemas.openxmlformats.org/officeDocument/2006/relationships/slideLayout" Target="../slideLayouts/slideLayout2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oleObject" Target="../embeddings/oleObject2.bin"/><Relationship Id="rId2" Type="http://schemas.openxmlformats.org/officeDocument/2006/relationships/image" Target="../media/image11.wmf"/><Relationship Id="rId3" Type="http://schemas.openxmlformats.org/officeDocument/2006/relationships/oleObject" Target="../embeddings/oleObject3.bin"/><Relationship Id="rId4" Type="http://schemas.openxmlformats.org/officeDocument/2006/relationships/image" Target="../media/image12.wmf"/><Relationship Id="rId5" Type="http://schemas.openxmlformats.org/officeDocument/2006/relationships/oleObject" Target="../embeddings/oleObject4.bin"/><Relationship Id="rId6" Type="http://schemas.openxmlformats.org/officeDocument/2006/relationships/image" Target="../media/image13.wmf"/><Relationship Id="rId7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oleObject" Target="../embeddings/oleObject5.bin"/><Relationship Id="rId2" Type="http://schemas.openxmlformats.org/officeDocument/2006/relationships/image" Target="../media/image14.png"/><Relationship Id="rId3" Type="http://schemas.openxmlformats.org/officeDocument/2006/relationships/slideLayout" Target="../slideLayouts/slideLayout1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oleObject" Target="../embeddings/oleObject6.bin"/><Relationship Id="rId2" Type="http://schemas.openxmlformats.org/officeDocument/2006/relationships/image" Target="../media/image15.png"/><Relationship Id="rId3" Type="http://schemas.openxmlformats.org/officeDocument/2006/relationships/slideLayout" Target="../slideLayouts/slideLayout12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oleObject" Target="../embeddings/oleObject7.bin"/><Relationship Id="rId2" Type="http://schemas.openxmlformats.org/officeDocument/2006/relationships/image" Target="../media/image16.png"/><Relationship Id="rId3" Type="http://schemas.openxmlformats.org/officeDocument/2006/relationships/slideLayout" Target="../slideLayouts/slideLayout12.xml"/></Relationships>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oleObject" Target="../embeddings/oleObject8.bin"/><Relationship Id="rId2" Type="http://schemas.openxmlformats.org/officeDocument/2006/relationships/image" Target="../media/image17.png"/><Relationship Id="rId3" Type="http://schemas.openxmlformats.org/officeDocument/2006/relationships/slideLayout" Target="../slideLayouts/slideLayout1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oleObject" Target="../embeddings/oleObject9.bin"/><Relationship Id="rId2" Type="http://schemas.openxmlformats.org/officeDocument/2006/relationships/image" Target="../media/image18.png"/><Relationship Id="rId3" Type="http://schemas.openxmlformats.org/officeDocument/2006/relationships/slideLayout" Target="../slideLayouts/slideLayout12.xml"/></Relationships>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oleObject" Target="../embeddings/oleObject0.bin"/><Relationship Id="rId2" Type="http://schemas.openxmlformats.org/officeDocument/2006/relationships/image" Target="../media/image9.png"/><Relationship Id="rId3" Type="http://schemas.openxmlformats.org/officeDocument/2006/relationships/slideLayout" Target="../slideLayouts/slideLayout1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oleObject" Target="../embeddings/oleObject1.bin"/><Relationship Id="rId2" Type="http://schemas.openxmlformats.org/officeDocument/2006/relationships/image" Target="../media/image10.emf"/><Relationship Id="rId3" Type="http://schemas.openxmlformats.org/officeDocument/2006/relationships/slideLayout" Target="../slideLayouts/slideLayout13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1" showMasterSp="1">
  <p:cSld>
    <p:spTree>
      <p:nvGrpSpPr>
        <p:cNvPr id="28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pic>
        <p:nvPicPr>
          <p:cNvPr id="2097154" name="Picture 4" descr="a400m-2.jpg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5942012" y="2290762"/>
            <a:ext cx="2860675" cy="1933575"/>
          </a:xfrm>
          <a:prstGeom prst="rect"/>
          <a:noFill/>
          <a:ln>
            <a:noFill/>
          </a:ln>
        </p:spPr>
      </p:pic>
      <p:sp>
        <p:nvSpPr>
          <p:cNvPr id="1048590" name="Rectangle 4"/>
          <p:cNvSpPr/>
          <p:nvPr>
            <p:ph type="title" sz="full" idx="0"/>
          </p:nvPr>
        </p:nvSpPr>
        <p:spPr>
          <a:xfrm rot="0">
            <a:off x="301625" y="381000"/>
            <a:ext cx="8534400" cy="75882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0" latinLnBrk="0" marL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2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</a:lstStyle>
          <a:p>
            <a:pPr eaLnBrk="1" hangingPunct="1" lvl="0"/>
            <a:r>
              <a:rPr altLang="en-US" b="1" sz="2900" lang="en-US"/>
              <a:t>SESSION 7</a:t>
            </a:r>
            <a:br>
              <a:rPr altLang="en-US" b="1" sz="2900" lang="en-US"/>
            </a:br>
            <a:endParaRPr altLang="en-US" b="1" sz="3600" lang="en-US"/>
          </a:p>
        </p:txBody>
      </p:sp>
      <p:pic>
        <p:nvPicPr>
          <p:cNvPr id="2097155" name="Picture 3" descr="production-pi.jpg"/>
          <p:cNvPicPr>
            <a:picLocks/>
          </p:cNvPicPr>
          <p:nvPr/>
        </p:nvPicPr>
        <p:blipFill>
          <a:blip xmlns:r="http://schemas.openxmlformats.org/officeDocument/2006/relationships" r:embed="rId2"/>
          <a:srcRect l="0" t="0" r="0" b="0"/>
          <a:stretch>
            <a:fillRect/>
          </a:stretch>
        </p:blipFill>
        <p:spPr>
          <a:xfrm rot="0">
            <a:off x="5965825" y="450850"/>
            <a:ext cx="2857500" cy="1581150"/>
          </a:xfrm>
          <a:prstGeom prst="rect"/>
          <a:noFill/>
          <a:ln>
            <a:noFill/>
          </a:ln>
        </p:spPr>
      </p:pic>
      <p:pic>
        <p:nvPicPr>
          <p:cNvPr id="2097156" name="Picture 5" descr="Alstom%20train-in-production.jpg"/>
          <p:cNvPicPr>
            <a:picLocks/>
          </p:cNvPicPr>
          <p:nvPr/>
        </p:nvPicPr>
        <p:blipFill>
          <a:blip xmlns:r="http://schemas.openxmlformats.org/officeDocument/2006/relationships" r:embed="rId3"/>
          <a:srcRect l="0" t="0" r="0" b="0"/>
          <a:stretch>
            <a:fillRect/>
          </a:stretch>
        </p:blipFill>
        <p:spPr>
          <a:xfrm rot="0">
            <a:off x="5962650" y="4457700"/>
            <a:ext cx="2860675" cy="1903412"/>
          </a:xfrm>
          <a:prstGeom prst="rect"/>
          <a:noFill/>
          <a:ln>
            <a:noFill/>
          </a:ln>
        </p:spPr>
      </p:pic>
      <p:sp>
        <p:nvSpPr>
          <p:cNvPr id="1048591" name="Content Placeholder 1"/>
          <p:cNvSpPr/>
          <p:nvPr>
            <p:ph sz="full" idx="1"/>
          </p:nvPr>
        </p:nvSpPr>
        <p:spPr>
          <a:xfrm rot="0">
            <a:off x="17462" y="2405062"/>
            <a:ext cx="6670675" cy="130651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-228600" latinLnBrk="0" marL="228600" rtl="0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20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0" fontAlgn="base" hangingPunct="0" indent="-228600" latinLnBrk="0" marL="6858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6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0" fontAlgn="base" hangingPunct="0" indent="-228600" latinLnBrk="0" marL="11430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6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0" fontAlgn="base" hangingPunct="0" indent="-228600" latinLnBrk="0" marL="16002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4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0" fontAlgn="base" hangingPunct="0" indent="-228600" latinLnBrk="0" marL="20574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2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eaLnBrk="1" hangingPunct="1" indent="0" lvl="0" mar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altLang="en-US" sz="5400" lang="en-US"/>
              <a:t>Theory of Production Long-Run</a:t>
            </a:r>
          </a:p>
        </p:txBody>
      </p:sp>
    </p:spTree>
  </p:cSld>
  <p:clrMapOvr>
    <a:masterClrMapping/>
  </p:clrMapOvr>
  <p:transition spd="fast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31" name="Title 1"/>
          <p:cNvSpPr/>
          <p:nvPr>
            <p:ph type="title" sz="full" idx="0"/>
          </p:nvPr>
        </p:nvSpPr>
        <p:spPr>
          <a:xfrm rot="0">
            <a:off x="800100" y="790575"/>
            <a:ext cx="7543800" cy="144938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0" latinLnBrk="0" marL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2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</a:lstStyle>
          <a:p>
            <a:pPr algn="ctr" eaLnBrk="1" hangingPunct="1" lvl="0"/>
            <a:r>
              <a:rPr altLang="en-US" b="1" lang="zh-CN" u="sng">
                <a:solidFill>
                  <a:srgbClr val="000000"/>
                </a:solidFill>
                <a:ea typeface="Times New Roman" pitchFamily="18" charset="0"/>
              </a:rPr>
              <a:t>MARGINAL RATE OF TECHNICAL SUBSTITUTION  (MRTS)</a:t>
            </a:r>
            <a:br>
              <a:rPr altLang="en-US" b="1" sz="4000" lang="en-US" u="sng">
                <a:solidFill>
                  <a:srgbClr val="000000"/>
                </a:solidFill>
                <a:latin typeface="Arial" pitchFamily="0" charset="0"/>
                <a:ea typeface="Times New Roman" pitchFamily="18" charset="0"/>
              </a:rPr>
            </a:br>
            <a:endParaRPr altLang="en-US" lang="en-US"/>
          </a:p>
        </p:txBody>
      </p:sp>
      <p:graphicFrame>
        <p:nvGraphicFramePr>
          <p:cNvPr id="4194306" name=""/>
          <p:cNvGraphicFramePr>
            <a:graphicFrameLocks/>
          </p:cNvGraphicFramePr>
          <p:nvPr/>
        </p:nvGraphicFramePr>
        <p:xfrm rot="0">
          <a:off x="2003425" y="2133600"/>
          <a:ext cx="4054475" cy="170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" spid="" imgH="1701800" imgW="4054475" showAsIcon="0" progId="Equation.3">
                  <p:embed followColorScheme="full"/>
                  <p:pic>
                    <p:nvPicPr>
                      <p:cNvPr id="2097162" name="Content Placeholder 3"/>
                      <p:cNvPicPr>
                        <a:picLocks/>
                      </p:cNvPicPr>
                      <p:nvPr>
                        <p:ph sz="full" idx="1"/>
                      </p:nvPr>
                    </p:nvPicPr>
                    <p:blipFill>
                      <a:blip xmlns:r="http://schemas.openxmlformats.org/officeDocument/2006/relationships" r:embed="rId2"/>
                      <a:srcRect l="0" t="0" r="0" b="0"/>
                      <a:stretch>
                        <a:fillRect/>
                      </a:stretch>
                    </p:blipFill>
                    <p:spPr bwMode="auto">
                      <a:xfrm rot="0">
                        <a:off x="2003425" y="2133600"/>
                        <a:ext cx="4054475" cy="1701800"/>
                      </a:xfrm>
                      <a:prstGeom prst="rect"/>
                      <a:noFill/>
                      <a:ln>
                        <a:noFill/>
                      </a:ln>
                    </p:spPr>
                  </p:pic>
                </p:oleObj>
              </mc:Choice>
              <mc:Fallback>
                <p:oleObj name="Equation" r:id="rId1" spid="" imgH="1701800" imgW="4054475" showAsIcon="0" progId="Equation.3">
                  <p:embed followColorScheme="full"/>
                  <p:pic>
                    <p:nvPicPr>
                      <p:cNvPr id="2097162" name="Content Placeholder 3"/>
                      <p:cNvPicPr>
                        <a:picLocks/>
                      </p:cNvPicPr>
                      <p:nvPr>
                        <p:ph sz="full" idx="1"/>
                      </p:nvPr>
                    </p:nvPicPr>
                    <p:blipFill>
                      <a:blip xmlns:r="http://schemas.openxmlformats.org/officeDocument/2006/relationships" r:embed="rId2"/>
                      <a:srcRect l="0" t="0" r="0" b="0"/>
                      <a:stretch>
                        <a:fillRect/>
                      </a:stretch>
                    </p:blipFill>
                    <p:spPr bwMode="auto">
                      <a:xfrm rot="0">
                        <a:off x="2003425" y="2133600"/>
                        <a:ext cx="4054475" cy="1701800"/>
                      </a:xfrm>
                      <a:prstGeom prst="rect"/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4307" name=""/>
          <p:cNvGraphicFramePr>
            <a:graphicFrameLocks/>
          </p:cNvGraphicFramePr>
          <p:nvPr/>
        </p:nvGraphicFramePr>
        <p:xfrm rot="0">
          <a:off x="609600" y="4384675"/>
          <a:ext cx="3276600" cy="154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spid="" imgH="1543050" imgW="3276600" showAsIcon="0" progId="Equation.3">
                  <p:embed followColorScheme="full"/>
                  <p:pic>
                    <p:nvPicPr>
                      <p:cNvPr id="2097163" name="Object 5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4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609600" y="4384675"/>
                        <a:ext cx="3276600" cy="1543050"/>
                      </a:xfrm>
                      <a:prstGeom prst="rect"/>
                      <a:noFill/>
                      <a:ln>
                        <a:noFill/>
                      </a:ln>
                    </p:spPr>
                  </p:pic>
                </p:oleObj>
              </mc:Choice>
              <mc:Fallback>
                <p:oleObj r:id="rId3" spid="" imgH="1543050" imgW="3276600" showAsIcon="0" progId="Equation.3">
                  <p:embed followColorScheme="full"/>
                  <p:pic>
                    <p:nvPicPr>
                      <p:cNvPr id="2097163" name="Object 5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4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609600" y="4384675"/>
                        <a:ext cx="3276600" cy="1543050"/>
                      </a:xfrm>
                      <a:prstGeom prst="rect"/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4308" name=""/>
          <p:cNvGraphicFramePr>
            <a:graphicFrameLocks/>
          </p:cNvGraphicFramePr>
          <p:nvPr/>
        </p:nvGraphicFramePr>
        <p:xfrm rot="0">
          <a:off x="4572000" y="4384675"/>
          <a:ext cx="29718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spid="" imgH="1600200" imgW="2971800" showAsIcon="0" progId="Equation.3">
                  <p:embed followColorScheme="full"/>
                  <p:pic>
                    <p:nvPicPr>
                      <p:cNvPr id="2097164" name="Object 7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6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4572000" y="4384675"/>
                        <a:ext cx="2971800" cy="1600200"/>
                      </a:xfrm>
                      <a:prstGeom prst="rect"/>
                      <a:noFill/>
                      <a:ln>
                        <a:noFill/>
                      </a:ln>
                    </p:spPr>
                  </p:pic>
                </p:oleObj>
              </mc:Choice>
              <mc:Fallback>
                <p:oleObj r:id="rId5" spid="" imgH="1600200" imgW="2971800" showAsIcon="0" progId="Equation.3">
                  <p:embed followColorScheme="full"/>
                  <p:pic>
                    <p:nvPicPr>
                      <p:cNvPr id="2097164" name="Object 7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6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4572000" y="4384675"/>
                        <a:ext cx="2971800" cy="1600200"/>
                      </a:xfrm>
                      <a:prstGeom prst="rect"/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7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graphicFrame>
        <p:nvGraphicFramePr>
          <p:cNvPr id="4194309" name=""/>
          <p:cNvGraphicFramePr>
            <a:graphicFrameLocks/>
          </p:cNvGraphicFramePr>
          <p:nvPr/>
        </p:nvGraphicFramePr>
        <p:xfrm rot="0">
          <a:off x="228600" y="487362"/>
          <a:ext cx="8686800" cy="4113212"/>
        </p:xfrm>
        <a:graphic>
          <a:graphicData uri="http://schemas.openxmlformats.org/drawingml/2006/table">
            <a:tbl>
              <a:tblPr/>
              <a:tblGrid>
                <a:gridCol w="1676400"/>
                <a:gridCol w="1828800"/>
                <a:gridCol w="1676400"/>
                <a:gridCol w="1447800"/>
                <a:gridCol w="2057400"/>
              </a:tblGrid>
              <a:tr h="1371599">
                <a:tc>
                  <a:txBody>
                    <a:bodyPr/>
                    <a:p>
                      <a:pPr algn="l" eaLnBrk="1" hangingPunct="1" lvl="0"/>
                      <a:r>
                        <a:rPr altLang="en-US" b="0" sz="2800" lang="en-US">
                          <a:solidFill>
                            <a:schemeClr val="dk1"/>
                          </a:solidFill>
                        </a:rPr>
                        <a:t>Factor combination</a:t>
                      </a:r>
                    </a:p>
                  </a:txBody>
                  <a:tcPr marL="91440" marR="91440" marT="45727" marB="45727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vl="0"/>
                      <a:r>
                        <a:rPr altLang="en-US" b="0" sz="2800" lang="en-US">
                          <a:solidFill>
                            <a:schemeClr val="dk1"/>
                          </a:solidFill>
                        </a:rPr>
                        <a:t>Labor</a:t>
                      </a:r>
                    </a:p>
                  </a:txBody>
                  <a:tcPr marL="91440" marR="91440" marT="45727" marB="45727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vl="0"/>
                      <a:r>
                        <a:rPr altLang="en-US" b="0" sz="2800" lang="en-US">
                          <a:solidFill>
                            <a:schemeClr val="dk1"/>
                          </a:solidFill>
                        </a:rPr>
                        <a:t>Capital</a:t>
                      </a:r>
                    </a:p>
                  </a:txBody>
                  <a:tcPr marL="91440" marR="91440" marT="45727" marB="45727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vl="0"/>
                      <a:r>
                        <a:rPr altLang="en-US" b="0" sz="2800" lang="en-US">
                          <a:solidFill>
                            <a:schemeClr val="dk1"/>
                          </a:solidFill>
                        </a:rPr>
                        <a:t>MRTS of L for K</a:t>
                      </a:r>
                    </a:p>
                  </a:txBody>
                  <a:tcPr marL="91440" marR="91440" marT="45727" marB="45727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vl="0"/>
                      <a:r>
                        <a:rPr altLang="en-US" b="0" sz="2800" lang="en-US">
                          <a:solidFill>
                            <a:schemeClr val="dk1"/>
                          </a:solidFill>
                        </a:rPr>
                        <a:t>MRTS of K for L</a:t>
                      </a:r>
                    </a:p>
                  </a:txBody>
                  <a:tcPr marL="91440" marR="91440" marT="45727" marB="45727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519112">
                <a:tc>
                  <a:txBody>
                    <a:bodyPr/>
                    <a:p>
                      <a:pPr algn="l" eaLnBrk="1" hangingPunct="1" lvl="0"/>
                      <a:r>
                        <a:rPr altLang="en-US" b="0" sz="2800" lang="en-US">
                          <a:solidFill>
                            <a:schemeClr val="dk1"/>
                          </a:solidFill>
                        </a:rPr>
                        <a:t>A</a:t>
                      </a:r>
                    </a:p>
                  </a:txBody>
                  <a:tcPr marL="91440" marR="91440" marT="45727" marB="45727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vl="0"/>
                      <a:r>
                        <a:rPr altLang="en-US" b="0" sz="2800" lang="en-US">
                          <a:solidFill>
                            <a:schemeClr val="dk1"/>
                          </a:solidFill>
                        </a:rPr>
                        <a:t>1</a:t>
                      </a:r>
                    </a:p>
                  </a:txBody>
                  <a:tcPr marL="91440" marR="91440" marT="45727" marB="45727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vl="0"/>
                      <a:r>
                        <a:rPr altLang="en-US" b="0" sz="2800" lang="en-US">
                          <a:solidFill>
                            <a:schemeClr val="dk1"/>
                          </a:solidFill>
                        </a:rPr>
                        <a:t>12</a:t>
                      </a:r>
                    </a:p>
                  </a:txBody>
                  <a:tcPr marL="91440" marR="91440" marT="45727" marB="45727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vl="0"/>
                      <a:r>
                        <a:rPr altLang="en-US" b="0" sz="2800" lang="en-US">
                          <a:solidFill>
                            <a:schemeClr val="dk1"/>
                          </a:solidFill>
                        </a:rPr>
                        <a:t>4/1 = 4</a:t>
                      </a:r>
                    </a:p>
                  </a:txBody>
                  <a:tcPr marL="91440" marR="91440" marT="45727" marB="45727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vl="0"/>
                      <a:r>
                        <a:rPr altLang="en-US" b="0" sz="2800" lang="en-US">
                          <a:solidFill>
                            <a:schemeClr val="dk1"/>
                          </a:solidFill>
                        </a:rPr>
                        <a:t>1 / 4 = 0.25</a:t>
                      </a:r>
                    </a:p>
                  </a:txBody>
                  <a:tcPr marL="91440" marR="91440" marT="45727" marB="45727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517524">
                <a:tc>
                  <a:txBody>
                    <a:bodyPr/>
                    <a:p>
                      <a:pPr algn="l" eaLnBrk="1" hangingPunct="1" lvl="0"/>
                      <a:r>
                        <a:rPr altLang="en-US" b="0" sz="2800" lang="en-US">
                          <a:solidFill>
                            <a:schemeClr val="dk1"/>
                          </a:solidFill>
                        </a:rPr>
                        <a:t>B</a:t>
                      </a:r>
                    </a:p>
                  </a:txBody>
                  <a:tcPr marL="91440" marR="91440" marT="45727" marB="45727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vl="0"/>
                      <a:r>
                        <a:rPr altLang="en-US" b="0" sz="2800" lang="en-US">
                          <a:solidFill>
                            <a:schemeClr val="dk1"/>
                          </a:solidFill>
                        </a:rPr>
                        <a:t>2</a:t>
                      </a:r>
                    </a:p>
                  </a:txBody>
                  <a:tcPr marL="91440" marR="91440" marT="45727" marB="45727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vl="0"/>
                      <a:r>
                        <a:rPr altLang="en-US" b="0" sz="2800" lang="en-US">
                          <a:solidFill>
                            <a:schemeClr val="dk1"/>
                          </a:solidFill>
                        </a:rPr>
                        <a:t>8</a:t>
                      </a:r>
                    </a:p>
                  </a:txBody>
                  <a:tcPr marL="91440" marR="91440" marT="45727" marB="45727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vl="0"/>
                      <a:endParaRPr altLang="en-US" sz="2800" lang="en-US"/>
                    </a:p>
                  </a:txBody>
                  <a:tcPr marL="91440" marR="91440" marT="45727" marB="45727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vl="0"/>
                      <a:endParaRPr altLang="en-US" sz="2800" lang="en-US"/>
                    </a:p>
                  </a:txBody>
                  <a:tcPr marL="91440" marR="91440" marT="45727" marB="45727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517524">
                <a:tc>
                  <a:txBody>
                    <a:bodyPr/>
                    <a:p>
                      <a:pPr algn="l" eaLnBrk="1" hangingPunct="1" lvl="0"/>
                      <a:r>
                        <a:rPr altLang="en-US" b="0" sz="2800" lang="en-US">
                          <a:solidFill>
                            <a:schemeClr val="dk1"/>
                          </a:solidFill>
                        </a:rPr>
                        <a:t>C</a:t>
                      </a:r>
                    </a:p>
                  </a:txBody>
                  <a:tcPr marL="91440" marR="91440" marT="45727" marB="45727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vl="0"/>
                      <a:r>
                        <a:rPr altLang="en-US" b="0" sz="2800" lang="en-US">
                          <a:solidFill>
                            <a:schemeClr val="dk1"/>
                          </a:solidFill>
                        </a:rPr>
                        <a:t>3</a:t>
                      </a:r>
                    </a:p>
                  </a:txBody>
                  <a:tcPr marL="91440" marR="91440" marT="45727" marB="45727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vl="0"/>
                      <a:r>
                        <a:rPr altLang="en-US" b="0" sz="2800" lang="en-US">
                          <a:solidFill>
                            <a:schemeClr val="dk1"/>
                          </a:solidFill>
                        </a:rPr>
                        <a:t>5</a:t>
                      </a:r>
                    </a:p>
                  </a:txBody>
                  <a:tcPr marL="91440" marR="91440" marT="45727" marB="45727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vl="0"/>
                      <a:endParaRPr altLang="en-US" sz="2800" lang="en-US"/>
                    </a:p>
                  </a:txBody>
                  <a:tcPr marL="91440" marR="91440" marT="45727" marB="45727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vl="0"/>
                      <a:endParaRPr altLang="en-US" sz="2800" lang="en-US"/>
                    </a:p>
                  </a:txBody>
                  <a:tcPr marL="91440" marR="91440" marT="45727" marB="45727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519112">
                <a:tc>
                  <a:txBody>
                    <a:bodyPr/>
                    <a:p>
                      <a:pPr algn="l" eaLnBrk="1" hangingPunct="1" lvl="0"/>
                      <a:r>
                        <a:rPr altLang="en-US" b="0" sz="2800" lang="en-US">
                          <a:solidFill>
                            <a:schemeClr val="dk1"/>
                          </a:solidFill>
                        </a:rPr>
                        <a:t>D</a:t>
                      </a:r>
                    </a:p>
                  </a:txBody>
                  <a:tcPr marL="91440" marR="91440" marT="45727" marB="45727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vl="0"/>
                      <a:r>
                        <a:rPr altLang="en-US" b="0" sz="2800" lang="en-US">
                          <a:solidFill>
                            <a:schemeClr val="dk1"/>
                          </a:solidFill>
                        </a:rPr>
                        <a:t>4</a:t>
                      </a:r>
                    </a:p>
                  </a:txBody>
                  <a:tcPr marL="91440" marR="91440" marT="45727" marB="45727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vl="0"/>
                      <a:r>
                        <a:rPr altLang="en-US" b="0" sz="2800" lang="en-US">
                          <a:solidFill>
                            <a:schemeClr val="dk1"/>
                          </a:solidFill>
                        </a:rPr>
                        <a:t>3</a:t>
                      </a:r>
                    </a:p>
                  </a:txBody>
                  <a:tcPr marL="91440" marR="91440" marT="45727" marB="45727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vl="0"/>
                      <a:endParaRPr altLang="en-US" sz="2800" lang="en-US"/>
                    </a:p>
                  </a:txBody>
                  <a:tcPr marL="91440" marR="91440" marT="45727" marB="45727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vl="0"/>
                      <a:endParaRPr altLang="en-US" sz="2800" lang="en-US"/>
                    </a:p>
                  </a:txBody>
                  <a:tcPr marL="91440" marR="91440" marT="45727" marB="45727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668337">
                <a:tc>
                  <a:txBody>
                    <a:bodyPr/>
                    <a:p>
                      <a:pPr algn="l" eaLnBrk="1" hangingPunct="1" lvl="0"/>
                      <a:r>
                        <a:rPr altLang="en-US" b="0" sz="2800" lang="en-US">
                          <a:solidFill>
                            <a:schemeClr val="dk1"/>
                          </a:solidFill>
                        </a:rPr>
                        <a:t>E</a:t>
                      </a:r>
                    </a:p>
                  </a:txBody>
                  <a:tcPr marL="91440" marR="91440" marT="45727" marB="45727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vl="0"/>
                      <a:r>
                        <a:rPr altLang="en-US" b="0" sz="2800" lang="en-US">
                          <a:solidFill>
                            <a:schemeClr val="dk1"/>
                          </a:solidFill>
                        </a:rPr>
                        <a:t>5</a:t>
                      </a:r>
                    </a:p>
                  </a:txBody>
                  <a:tcPr marL="91440" marR="91440" marT="45727" marB="45727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vl="0"/>
                      <a:r>
                        <a:rPr altLang="en-US" b="0" sz="2800" lang="en-US">
                          <a:solidFill>
                            <a:schemeClr val="dk1"/>
                          </a:solidFill>
                        </a:rPr>
                        <a:t>2</a:t>
                      </a:r>
                    </a:p>
                  </a:txBody>
                  <a:tcPr marL="91440" marR="91440" marT="45727" marB="45727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vl="0"/>
                      <a:endParaRPr altLang="en-US" sz="2800" lang="en-US"/>
                    </a:p>
                  </a:txBody>
                  <a:tcPr marL="91440" marR="91440" marT="45727" marB="45727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vl="0"/>
                      <a:endParaRPr altLang="en-US" sz="2800" lang="en-US"/>
                    </a:p>
                  </a:txBody>
                  <a:tcPr marL="91440" marR="91440" marT="45727" marB="45727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48675" name="Right Brace 4"/>
          <p:cNvSpPr/>
          <p:nvPr/>
        </p:nvSpPr>
        <p:spPr>
          <a:xfrm rot="0">
            <a:off x="4914900" y="2078037"/>
            <a:ext cx="228600" cy="457200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 cap="flat" cmpd="sng">
            <a:solidFill>
              <a:schemeClr val="accent1">
                <a:alpha val="100000"/>
              </a:schemeClr>
            </a:solidFill>
            <a:prstDash val="solid"/>
            <a:round/>
          </a:ln>
        </p:spPr>
        <p:txBody>
          <a:bodyPr anchor="ctr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algn="ctr" eaLnBrk="1" hangingPunct="1" lvl="0"/>
            <a:endParaRPr altLang="en-US" lang="en-US"/>
          </a:p>
        </p:txBody>
      </p:sp>
      <p:sp>
        <p:nvSpPr>
          <p:cNvPr id="1048676" name="Right Brace 5"/>
          <p:cNvSpPr/>
          <p:nvPr/>
        </p:nvSpPr>
        <p:spPr>
          <a:xfrm rot="0">
            <a:off x="4922837" y="2619375"/>
            <a:ext cx="228600" cy="457200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 cap="flat" cmpd="sng">
            <a:solidFill>
              <a:schemeClr val="accent1">
                <a:alpha val="100000"/>
              </a:schemeClr>
            </a:solidFill>
            <a:prstDash val="solid"/>
            <a:round/>
          </a:ln>
        </p:spPr>
        <p:txBody>
          <a:bodyPr anchor="ctr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algn="ctr" eaLnBrk="1" hangingPunct="1" lvl="0"/>
            <a:endParaRPr altLang="en-US" lang="en-US"/>
          </a:p>
        </p:txBody>
      </p:sp>
      <p:sp>
        <p:nvSpPr>
          <p:cNvPr id="1048677" name="Right Brace 6"/>
          <p:cNvSpPr/>
          <p:nvPr/>
        </p:nvSpPr>
        <p:spPr>
          <a:xfrm rot="0">
            <a:off x="4886325" y="3213100"/>
            <a:ext cx="228600" cy="457200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 cap="flat" cmpd="sng">
            <a:solidFill>
              <a:schemeClr val="accent1">
                <a:alpha val="100000"/>
              </a:schemeClr>
            </a:solidFill>
            <a:prstDash val="solid"/>
            <a:round/>
          </a:ln>
        </p:spPr>
        <p:txBody>
          <a:bodyPr anchor="ctr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algn="ctr" eaLnBrk="1" hangingPunct="1" lvl="0"/>
            <a:endParaRPr altLang="en-US" lang="en-US"/>
          </a:p>
        </p:txBody>
      </p:sp>
      <p:sp>
        <p:nvSpPr>
          <p:cNvPr id="1048678" name="Right Brace 7"/>
          <p:cNvSpPr/>
          <p:nvPr/>
        </p:nvSpPr>
        <p:spPr>
          <a:xfrm rot="0">
            <a:off x="4886325" y="3787775"/>
            <a:ext cx="228600" cy="457200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 cap="flat" cmpd="sng">
            <a:solidFill>
              <a:schemeClr val="accent1">
                <a:alpha val="100000"/>
              </a:schemeClr>
            </a:solidFill>
            <a:prstDash val="solid"/>
            <a:round/>
          </a:ln>
        </p:spPr>
        <p:txBody>
          <a:bodyPr anchor="ctr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algn="ctr" eaLnBrk="1" hangingPunct="1" lvl="0"/>
            <a:endParaRPr altLang="en-US" lang="en-US"/>
          </a:p>
        </p:txBody>
      </p:sp>
      <p:sp>
        <p:nvSpPr>
          <p:cNvPr id="1048679" name="Right Brace 13"/>
          <p:cNvSpPr/>
          <p:nvPr/>
        </p:nvSpPr>
        <p:spPr>
          <a:xfrm rot="0">
            <a:off x="2781300" y="2128837"/>
            <a:ext cx="228600" cy="457200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 cap="flat" cmpd="sng">
            <a:solidFill>
              <a:schemeClr val="accent1">
                <a:alpha val="100000"/>
              </a:schemeClr>
            </a:solidFill>
            <a:prstDash val="solid"/>
            <a:round/>
          </a:ln>
        </p:spPr>
        <p:txBody>
          <a:bodyPr anchor="ctr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algn="ctr" eaLnBrk="1" hangingPunct="1" lvl="0"/>
            <a:endParaRPr altLang="en-US" lang="en-US"/>
          </a:p>
        </p:txBody>
      </p:sp>
      <p:sp>
        <p:nvSpPr>
          <p:cNvPr id="1048680" name="Right Brace 14"/>
          <p:cNvSpPr/>
          <p:nvPr/>
        </p:nvSpPr>
        <p:spPr>
          <a:xfrm rot="0">
            <a:off x="2781300" y="2601912"/>
            <a:ext cx="228600" cy="457200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 cap="flat" cmpd="sng">
            <a:solidFill>
              <a:schemeClr val="accent1">
                <a:alpha val="100000"/>
              </a:schemeClr>
            </a:solidFill>
            <a:prstDash val="solid"/>
            <a:round/>
          </a:ln>
        </p:spPr>
        <p:txBody>
          <a:bodyPr anchor="ctr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algn="ctr" eaLnBrk="1" hangingPunct="1" lvl="0"/>
            <a:endParaRPr altLang="en-US" lang="en-US"/>
          </a:p>
        </p:txBody>
      </p:sp>
      <p:sp>
        <p:nvSpPr>
          <p:cNvPr id="1048681" name="Right Brace 15"/>
          <p:cNvSpPr/>
          <p:nvPr/>
        </p:nvSpPr>
        <p:spPr>
          <a:xfrm rot="0">
            <a:off x="2803525" y="3143250"/>
            <a:ext cx="228600" cy="457200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 cap="flat" cmpd="sng">
            <a:solidFill>
              <a:schemeClr val="accent1">
                <a:alpha val="100000"/>
              </a:schemeClr>
            </a:solidFill>
            <a:prstDash val="solid"/>
            <a:round/>
          </a:ln>
        </p:spPr>
        <p:txBody>
          <a:bodyPr anchor="ctr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algn="ctr" eaLnBrk="1" hangingPunct="1" lvl="0"/>
            <a:endParaRPr altLang="en-US" lang="en-US"/>
          </a:p>
        </p:txBody>
      </p:sp>
      <p:sp>
        <p:nvSpPr>
          <p:cNvPr id="1048682" name="Right Brace 16"/>
          <p:cNvSpPr/>
          <p:nvPr/>
        </p:nvSpPr>
        <p:spPr>
          <a:xfrm rot="0">
            <a:off x="2803525" y="3643312"/>
            <a:ext cx="228600" cy="457200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 cap="flat" cmpd="sng">
            <a:solidFill>
              <a:schemeClr val="accent1">
                <a:alpha val="100000"/>
              </a:schemeClr>
            </a:solidFill>
            <a:prstDash val="solid"/>
            <a:round/>
          </a:ln>
        </p:spPr>
        <p:txBody>
          <a:bodyPr anchor="ctr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algn="ctr" eaLnBrk="1" hangingPunct="1" lvl="0"/>
            <a:endParaRPr altLang="en-US" lang="en-US"/>
          </a:p>
        </p:txBody>
      </p:sp>
    </p:spTree>
  </p:cSld>
  <p:clrMapOvr>
    <a:masterClrMapping/>
  </p:clrMapOvr>
  <p:timing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1" showMasterSp="1">
  <p:cSld>
    <p:spTree>
      <p:nvGrpSpPr>
        <p:cNvPr id="59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83" name="Rectangle 2"/>
          <p:cNvSpPr/>
          <p:nvPr>
            <p:ph type="title" sz="full" idx="0"/>
          </p:nvPr>
        </p:nvSpPr>
        <p:spPr>
          <a:xfrm rot="0">
            <a:off x="661987" y="228600"/>
            <a:ext cx="7772400" cy="9906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0" latinLnBrk="0" marL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2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</a:lstStyle>
          <a:p>
            <a:pPr eaLnBrk="1" hangingPunct="1" lvl="0"/>
            <a:r>
              <a:rPr altLang="en-US" b="1" sz="3600" lang="en-US">
                <a:ea typeface="Times New Roman" pitchFamily="18" charset="0"/>
              </a:rPr>
              <a:t>LAW OF DIMINISHING MRTS</a:t>
            </a:r>
            <a:r>
              <a:rPr altLang="en-US" sz="2800" lang="en-US">
                <a:ea typeface="Times New Roman" pitchFamily="18" charset="0"/>
              </a:rPr>
              <a:t> </a:t>
            </a:r>
            <a:br>
              <a:rPr altLang="en-US" sz="2800" lang="en-US">
                <a:ea typeface="Times New Roman" pitchFamily="18" charset="0"/>
              </a:rPr>
            </a:br>
            <a:endParaRPr altLang="en-US" sz="2800" lang="en-US">
              <a:ea typeface="Times New Roman" pitchFamily="18" charset="0"/>
            </a:endParaRPr>
          </a:p>
        </p:txBody>
      </p:sp>
      <p:sp>
        <p:nvSpPr>
          <p:cNvPr id="1048684" name="Rectangle 3"/>
          <p:cNvSpPr/>
          <p:nvPr>
            <p:ph type="clipArt" sz="half" idx="1"/>
          </p:nvPr>
        </p:nvSpPr>
        <p:spPr>
          <a:xfrm rot="0">
            <a:off x="685800" y="1905000"/>
            <a:ext cx="3962400" cy="41910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/>
        </p:txBody>
      </p:sp>
      <p:sp>
        <p:nvSpPr>
          <p:cNvPr id="1048685" name="Rectangle 4"/>
          <p:cNvSpPr/>
          <p:nvPr>
            <p:ph type="body" sz="half" idx="2"/>
          </p:nvPr>
        </p:nvSpPr>
        <p:spPr>
          <a:xfrm rot="0">
            <a:off x="6477000" y="1371600"/>
            <a:ext cx="26670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indent="-228600" marL="228600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Arial" pitchFamily="0" charset="0"/>
              <a:buChar char="•"/>
              <a:defRPr sz="1800">
                <a:solidFill>
                  <a:schemeClr val="dk1"/>
                </a:solidFill>
              </a:defRPr>
            </a:lvl1pPr>
            <a:lvl2pPr indent="-228600" marL="68580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itchFamily="0" charset="0"/>
              <a:buChar char="•"/>
              <a:defRPr sz="1400">
                <a:solidFill>
                  <a:schemeClr val="dk1"/>
                </a:solidFill>
              </a:defRPr>
            </a:lvl2pPr>
            <a:lvl3pPr indent="-228600" marL="114300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itchFamily="0" charset="0"/>
              <a:buChar char="•"/>
              <a:defRPr sz="1400">
                <a:solidFill>
                  <a:schemeClr val="dk1"/>
                </a:solidFill>
              </a:defRPr>
            </a:lvl3pPr>
            <a:lvl4pPr indent="-228600" marL="160020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itchFamily="0" charset="0"/>
              <a:buChar char="•"/>
              <a:defRPr sz="1200">
                <a:solidFill>
                  <a:schemeClr val="dk1"/>
                </a:solidFill>
              </a:defRPr>
            </a:lvl4pPr>
            <a:lvl5pPr indent="-228600" marL="205740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itchFamily="0" charset="0"/>
              <a:buChar char="•"/>
              <a:defRPr sz="1000">
                <a:solidFill>
                  <a:schemeClr val="dk1"/>
                </a:solidFill>
              </a:defRPr>
            </a:lvl5pPr>
          </a:lstStyle>
          <a:p>
            <a:pPr eaLnBrk="1" hangingPunct="1" indent="-273050" lvl="0" marL="273050">
              <a:lnSpc>
                <a:spcPct val="110000"/>
              </a:lnSpc>
              <a:buClr>
                <a:srgbClr val="BC72F0"/>
              </a:buClr>
              <a:buFontTx/>
              <a:buNone/>
            </a:pPr>
            <a:r>
              <a:rPr altLang="en-US" sz="2000" lang="zh-CN">
                <a:ea typeface="Times New Roman" pitchFamily="18" charset="0"/>
              </a:rPr>
              <a:t>	</a:t>
            </a:r>
            <a:r>
              <a:rPr altLang="en-US" b="1" sz="2000" lang="zh-CN">
                <a:ea typeface="Times New Roman" pitchFamily="18" charset="0"/>
              </a:rPr>
              <a:t>A property of a production function stating that as less of one input is used, increasing amounts of another input must be employed to </a:t>
            </a:r>
            <a:r>
              <a:rPr altLang="en-US" b="1" sz="2000" lang="zh-CN">
                <a:ea typeface="Times New Roman" pitchFamily="18" charset="0"/>
              </a:rPr>
              <a:t>produce the same level of output</a:t>
            </a:r>
          </a:p>
        </p:txBody>
      </p:sp>
      <p:sp>
        <p:nvSpPr>
          <p:cNvPr id="1048686" name="Rectangle 5"/>
          <p:cNvSpPr/>
          <p:nvPr/>
        </p:nvSpPr>
        <p:spPr>
          <a:xfrm rot="0">
            <a:off x="2209800" y="1905000"/>
            <a:ext cx="9144000" cy="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eaLnBrk="0" fontAlgn="base" hangingPunct="0" indent="-228600" latinLnBrk="0" marL="228600" rtl="0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20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0" fontAlgn="base" hangingPunct="0" indent="-228600" latinLnBrk="0" marL="6858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6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0" fontAlgn="base" hangingPunct="0" indent="-228600" latinLnBrk="0" marL="11430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6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0" fontAlgn="base" hangingPunct="0" indent="-228600" latinLnBrk="0" marL="16002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4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0" fontAlgn="base" hangingPunct="0" indent="-228600" latinLnBrk="0" marL="20574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2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eaLnBrk="1" hangingPunct="1" indent="0" lvl="0" marL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altLang="en-US" sz="1800" lang="en-US">
              <a:latin typeface="Georgia" pitchFamily="18" charset="0"/>
            </a:endParaRPr>
          </a:p>
        </p:txBody>
      </p:sp>
      <p:graphicFrame>
        <p:nvGraphicFramePr>
          <p:cNvPr id="4194310" name=""/>
          <p:cNvGraphicFramePr>
            <a:graphicFrameLocks/>
          </p:cNvGraphicFramePr>
          <p:nvPr/>
        </p:nvGraphicFramePr>
        <p:xfrm rot="0">
          <a:off x="325437" y="811212"/>
          <a:ext cx="6303962" cy="5284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1" spid="" imgH="5284787" imgW="6303962" showAsIcon="0" progId="MSPhotoEd.3">
                  <p:embed followColorScheme="full"/>
                  <p:pic>
                    <p:nvPicPr>
                      <p:cNvPr id="2097165" name="Object 6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2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325437" y="811212"/>
                        <a:ext cx="6303962" cy="5284787"/>
                      </a:xfrm>
                      <a:prstGeom prst="rect"/>
                      <a:noFill/>
                      <a:ln>
                        <a:noFill/>
                      </a:ln>
                    </p:spPr>
                  </p:pic>
                </p:oleObj>
              </mc:Choice>
              <mc:Fallback>
                <p:oleObj r:id="rId1" spid="" imgH="5284787" imgW="6303962" showAsIcon="0" progId="MSPhotoEd.3">
                  <p:embed followColorScheme="full"/>
                  <p:pic>
                    <p:nvPicPr>
                      <p:cNvPr id="2097165" name="Object 6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2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325437" y="811212"/>
                        <a:ext cx="6303962" cy="5284787"/>
                      </a:xfrm>
                      <a:prstGeom prst="rect"/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 advClick="1">
    <p:zoom dir="out"/>
  </p:transition>
  <p:timing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1" showMasterSp="1">
  <p:cSld>
    <p:spTree>
      <p:nvGrpSpPr>
        <p:cNvPr id="60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87" name="Rectangle 2"/>
          <p:cNvSpPr/>
          <p:nvPr>
            <p:ph type="title" sz="full" idx="0"/>
          </p:nvPr>
        </p:nvSpPr>
        <p:spPr>
          <a:xfrm rot="0">
            <a:off x="361950" y="303212"/>
            <a:ext cx="8534400" cy="75882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0" latinLnBrk="0" marL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2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</a:lstStyle>
          <a:p>
            <a:pPr eaLnBrk="1" hangingPunct="1" lvl="0"/>
            <a:r>
              <a:rPr altLang="en-US" b="1" sz="2500" lang="zh-CN" u="sng">
                <a:ea typeface="Times New Roman" pitchFamily="18" charset="0"/>
              </a:rPr>
              <a:t>PERFECT SUBSTITUTES AND COMPLEMENTARY INPUTS</a:t>
            </a:r>
            <a:br>
              <a:rPr altLang="en-US" sz="2500" lang="zh-CN" u="sng">
                <a:ea typeface="Times New Roman" pitchFamily="18" charset="0"/>
              </a:rPr>
            </a:br>
            <a:endParaRPr altLang="en-US" sz="2500" lang="zh-CN" u="sng">
              <a:ea typeface="Times New Roman" pitchFamily="18" charset="0"/>
            </a:endParaRPr>
          </a:p>
        </p:txBody>
      </p:sp>
      <p:sp>
        <p:nvSpPr>
          <p:cNvPr id="1048688" name="Rectangle 3"/>
          <p:cNvSpPr/>
          <p:nvPr>
            <p:ph sz="full" idx="1"/>
          </p:nvPr>
        </p:nvSpPr>
        <p:spPr>
          <a:xfrm rot="0">
            <a:off x="914400" y="2209800"/>
            <a:ext cx="8229600" cy="438943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-228600" latinLnBrk="0" marL="228600" rtl="0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20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0" fontAlgn="base" hangingPunct="0" indent="-228600" latinLnBrk="0" marL="6858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6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0" fontAlgn="base" hangingPunct="0" indent="-228600" latinLnBrk="0" marL="11430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6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0" fontAlgn="base" hangingPunct="0" indent="-228600" latinLnBrk="0" marL="16002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4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0" fontAlgn="base" hangingPunct="0" indent="-228600" latinLnBrk="0" marL="20574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2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algn="just" eaLnBrk="1" hangingPunct="1" lvl="0">
              <a:buFontTx/>
              <a:buNone/>
            </a:pPr>
            <a:r>
              <a:rPr altLang="en-US" lang="en-US">
                <a:ea typeface="Times New Roman" pitchFamily="18" charset="0"/>
              </a:rPr>
              <a:t>   </a:t>
            </a:r>
          </a:p>
        </p:txBody>
      </p:sp>
      <p:grpSp>
        <p:nvGrpSpPr>
          <p:cNvPr id="61" name=""/>
          <p:cNvGrpSpPr/>
          <p:nvPr/>
        </p:nvGrpSpPr>
        <p:grpSpPr>
          <a:xfrm rot="0">
            <a:off x="879475" y="1825625"/>
            <a:ext cx="6858000" cy="2743200"/>
            <a:chOff x="1295400" y="1676400"/>
            <a:chExt cx="6858000" cy="2743200"/>
          </a:xfrm>
        </p:grpSpPr>
        <p:grpSp>
          <p:nvGrpSpPr>
            <p:cNvPr id="62" name=""/>
            <p:cNvGrpSpPr/>
            <p:nvPr/>
          </p:nvGrpSpPr>
          <p:grpSpPr>
            <a:xfrm rot="0">
              <a:off x="1295400" y="1676400"/>
              <a:ext cx="6858000" cy="2743200"/>
              <a:chOff x="1080" y="1929"/>
              <a:chExt cx="10800" cy="4401"/>
            </a:xfrm>
          </p:grpSpPr>
          <p:sp>
            <p:nvSpPr>
              <p:cNvPr id="1048689" name="Line 5"/>
              <p:cNvSpPr/>
              <p:nvPr/>
            </p:nvSpPr>
            <p:spPr>
              <a:xfrm rot="0" flipV="1">
                <a:off x="1920" y="2092"/>
                <a:ext cx="0" cy="3586"/>
              </a:xfrm>
              <a:prstGeom prst="line"/>
              <a:noFill/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round/>
                <a:tailEnd type="triangle" w="med" len="med"/>
              </a:ln>
            </p:spPr>
          </p:sp>
          <p:sp>
            <p:nvSpPr>
              <p:cNvPr id="1048690" name="Line 6"/>
              <p:cNvSpPr/>
              <p:nvPr/>
            </p:nvSpPr>
            <p:spPr>
              <a:xfrm rot="0" flipV="1">
                <a:off x="6360" y="1929"/>
                <a:ext cx="0" cy="3749"/>
              </a:xfrm>
              <a:prstGeom prst="line"/>
              <a:noFill/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round/>
                <a:tailEnd type="triangle" w="med" len="med"/>
              </a:ln>
            </p:spPr>
          </p:sp>
          <p:sp>
            <p:nvSpPr>
              <p:cNvPr id="1048691" name="Line 7"/>
              <p:cNvSpPr/>
              <p:nvPr/>
            </p:nvSpPr>
            <p:spPr>
              <a:xfrm rot="0">
                <a:off x="6360" y="5678"/>
                <a:ext cx="4080" cy="0"/>
              </a:xfrm>
              <a:prstGeom prst="line"/>
              <a:noFill/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round/>
                <a:tailEnd type="triangle" w="med" len="med"/>
              </a:ln>
            </p:spPr>
          </p:sp>
          <p:sp>
            <p:nvSpPr>
              <p:cNvPr id="1048692" name="Line 8"/>
              <p:cNvSpPr/>
              <p:nvPr/>
            </p:nvSpPr>
            <p:spPr>
              <a:xfrm rot="0">
                <a:off x="1920" y="4374"/>
                <a:ext cx="1200" cy="1304"/>
              </a:xfrm>
              <a:prstGeom prst="line"/>
              <a:noFill/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8693" name="Line 9"/>
              <p:cNvSpPr/>
              <p:nvPr/>
            </p:nvSpPr>
            <p:spPr>
              <a:xfrm rot="0">
                <a:off x="1920" y="3559"/>
                <a:ext cx="2040" cy="2119"/>
              </a:xfrm>
              <a:prstGeom prst="line"/>
              <a:noFill/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8694" name="Line 10"/>
              <p:cNvSpPr/>
              <p:nvPr/>
            </p:nvSpPr>
            <p:spPr>
              <a:xfrm rot="0">
                <a:off x="1920" y="2744"/>
                <a:ext cx="2880" cy="2934"/>
              </a:xfrm>
              <a:prstGeom prst="line"/>
              <a:noFill/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8695" name="Text Box 11"/>
              <p:cNvSpPr txBox="1"/>
              <p:nvPr/>
            </p:nvSpPr>
            <p:spPr>
              <a:xfrm rot="0">
                <a:off x="1560" y="5515"/>
                <a:ext cx="480" cy="489"/>
              </a:xfrm>
              <a:prstGeom prst="rect"/>
              <a:noFill/>
              <a:ln>
                <a:noFill/>
              </a:ln>
            </p:spPr>
            <p:txBody>
              <a:bodyPr anchor="t" bIns="45720" lIns="91440" rIns="91440" tIns="45720" vert="horz"/>
              <a:lstStyle>
                <a:lvl1pPr algn="l" eaLnBrk="0" fontAlgn="base" hangingPunct="0" indent="-228600" latinLnBrk="0" marL="228600" rtl="0">
                  <a:lnSpc>
                    <a:spcPct val="120000"/>
                  </a:lnSpc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20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1pPr>
                <a:lvl2pPr algn="l" eaLnBrk="0" fontAlgn="base" hangingPunct="0" indent="-228600" latinLnBrk="0" marL="6858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6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2pPr>
                <a:lvl3pPr algn="l" eaLnBrk="0" fontAlgn="base" hangingPunct="0" indent="-228600" latinLnBrk="0" marL="11430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6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3pPr>
                <a:lvl4pPr algn="l" eaLnBrk="0" fontAlgn="base" hangingPunct="0" indent="-228600" latinLnBrk="0" marL="16002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4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4pPr>
                <a:lvl5pPr algn="l" eaLnBrk="0" fontAlgn="base" hangingPunct="0" indent="-228600" latinLnBrk="0" marL="20574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2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5pPr>
              </a:lstStyle>
              <a:p>
                <a:pPr eaLnBrk="1" hangingPunct="1" indent="0" lvl="0" marL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altLang="en-US" sz="1200" lang="en-US">
                    <a:latin typeface="Georgia" pitchFamily="18" charset="0"/>
                  </a:rPr>
                  <a:t>0</a:t>
                </a:r>
              </a:p>
            </p:txBody>
          </p:sp>
          <p:sp>
            <p:nvSpPr>
              <p:cNvPr id="1048696" name="Text Box 12"/>
              <p:cNvSpPr txBox="1"/>
              <p:nvPr/>
            </p:nvSpPr>
            <p:spPr>
              <a:xfrm rot="0">
                <a:off x="2760" y="5678"/>
                <a:ext cx="2640" cy="489"/>
              </a:xfrm>
              <a:prstGeom prst="rect"/>
              <a:noFill/>
              <a:ln>
                <a:noFill/>
              </a:ln>
            </p:spPr>
            <p:txBody>
              <a:bodyPr anchor="t" bIns="45720" lIns="91440" rIns="91440" tIns="45720" vert="horz"/>
              <a:lstStyle>
                <a:lvl1pPr algn="l" eaLnBrk="0" fontAlgn="base" hangingPunct="0" indent="-228600" latinLnBrk="0" marL="228600" rtl="0">
                  <a:lnSpc>
                    <a:spcPct val="120000"/>
                  </a:lnSpc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20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1pPr>
                <a:lvl2pPr algn="l" eaLnBrk="0" fontAlgn="base" hangingPunct="0" indent="-228600" latinLnBrk="0" marL="6858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6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2pPr>
                <a:lvl3pPr algn="l" eaLnBrk="0" fontAlgn="base" hangingPunct="0" indent="-228600" latinLnBrk="0" marL="11430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6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3pPr>
                <a:lvl4pPr algn="l" eaLnBrk="0" fontAlgn="base" hangingPunct="0" indent="-228600" latinLnBrk="0" marL="16002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4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4pPr>
                <a:lvl5pPr algn="l" eaLnBrk="0" fontAlgn="base" hangingPunct="0" indent="-228600" latinLnBrk="0" marL="20574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2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5pPr>
              </a:lstStyle>
              <a:p>
                <a:pPr eaLnBrk="1" hangingPunct="1" indent="0" lvl="0" marL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altLang="en-US" sz="1200" lang="en-US">
                    <a:latin typeface="Georgia" pitchFamily="18" charset="0"/>
                  </a:rPr>
                  <a:t>   4        8            12</a:t>
                </a:r>
              </a:p>
            </p:txBody>
          </p:sp>
          <p:sp>
            <p:nvSpPr>
              <p:cNvPr id="1048697" name="Text Box 13"/>
              <p:cNvSpPr txBox="1"/>
              <p:nvPr/>
            </p:nvSpPr>
            <p:spPr>
              <a:xfrm rot="0">
                <a:off x="1440" y="2418"/>
                <a:ext cx="600" cy="2282"/>
              </a:xfrm>
              <a:prstGeom prst="rect"/>
              <a:noFill/>
              <a:ln>
                <a:noFill/>
              </a:ln>
            </p:spPr>
            <p:txBody>
              <a:bodyPr anchor="t" bIns="45720" lIns="91440" rIns="91440" tIns="45720" vert="horz"/>
              <a:lstStyle>
                <a:lvl1pPr algn="l" eaLnBrk="0" fontAlgn="base" hangingPunct="0" indent="-228600" latinLnBrk="0" marL="228600" rtl="0">
                  <a:lnSpc>
                    <a:spcPct val="120000"/>
                  </a:lnSpc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20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1pPr>
                <a:lvl2pPr algn="l" eaLnBrk="0" fontAlgn="base" hangingPunct="0" indent="-228600" latinLnBrk="0" marL="6858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6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2pPr>
                <a:lvl3pPr algn="l" eaLnBrk="0" fontAlgn="base" hangingPunct="0" indent="-228600" latinLnBrk="0" marL="11430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6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3pPr>
                <a:lvl4pPr algn="l" eaLnBrk="0" fontAlgn="base" hangingPunct="0" indent="-228600" latinLnBrk="0" marL="16002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4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4pPr>
                <a:lvl5pPr algn="l" eaLnBrk="0" fontAlgn="base" hangingPunct="0" indent="-228600" latinLnBrk="0" marL="20574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2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5pPr>
              </a:lstStyle>
              <a:p>
                <a:pPr eaLnBrk="1" hangingPunct="1" indent="0" lvl="0" marL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altLang="en-US" sz="1200" lang="en-US">
                    <a:latin typeface="Georgia" pitchFamily="18" charset="0"/>
                  </a:rPr>
                  <a:t>  6</a:t>
                </a:r>
              </a:p>
              <a:p>
                <a:pPr eaLnBrk="1" hangingPunct="1" indent="0" lvl="0" marL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altLang="en-US" sz="1200" lang="en-US">
                  <a:latin typeface="Georgia" pitchFamily="18" charset="0"/>
                </a:endParaRPr>
              </a:p>
              <a:p>
                <a:pPr eaLnBrk="1" hangingPunct="1" indent="0" lvl="0" marL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altLang="en-US" sz="1200" lang="en-US">
                  <a:latin typeface="Georgia" pitchFamily="18" charset="0"/>
                </a:endParaRPr>
              </a:p>
              <a:p>
                <a:pPr eaLnBrk="1" hangingPunct="1" indent="0" lvl="0" marL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altLang="en-US" sz="1200" lang="en-US">
                    <a:latin typeface="Georgia" pitchFamily="18" charset="0"/>
                  </a:rPr>
                  <a:t> 4</a:t>
                </a:r>
              </a:p>
              <a:p>
                <a:pPr eaLnBrk="1" hangingPunct="1" indent="0" lvl="0" marL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altLang="en-US" sz="1200" lang="en-US">
                  <a:latin typeface="Georgia" pitchFamily="18" charset="0"/>
                </a:endParaRPr>
              </a:p>
              <a:p>
                <a:pPr eaLnBrk="1" hangingPunct="1" indent="0" lvl="0" marL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altLang="en-US" sz="1200" lang="en-US">
                  <a:latin typeface="Georgia" pitchFamily="18" charset="0"/>
                </a:endParaRPr>
              </a:p>
              <a:p>
                <a:pPr eaLnBrk="1" hangingPunct="1" indent="0" lvl="0" marL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altLang="en-US" sz="1200" lang="en-US">
                    <a:latin typeface="Georgia" pitchFamily="18" charset="0"/>
                  </a:rPr>
                  <a:t> 2</a:t>
                </a:r>
              </a:p>
              <a:p>
                <a:pPr eaLnBrk="1" hangingPunct="1" indent="0" lvl="0" marL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altLang="en-US" sz="1200" lang="en-US">
                  <a:latin typeface="Georgia" pitchFamily="18" charset="0"/>
                </a:endParaRPr>
              </a:p>
            </p:txBody>
          </p:sp>
          <p:sp>
            <p:nvSpPr>
              <p:cNvPr id="1048698" name="Text Box 14"/>
              <p:cNvSpPr txBox="1"/>
              <p:nvPr/>
            </p:nvSpPr>
            <p:spPr>
              <a:xfrm rot="0">
                <a:off x="1080" y="1929"/>
                <a:ext cx="960" cy="652"/>
              </a:xfrm>
              <a:prstGeom prst="rect"/>
              <a:noFill/>
              <a:ln>
                <a:noFill/>
              </a:ln>
            </p:spPr>
            <p:txBody>
              <a:bodyPr anchor="t" bIns="45720" lIns="91440" rIns="91440" tIns="45720" vert="horz"/>
              <a:lstStyle>
                <a:lvl1pPr algn="l" eaLnBrk="0" fontAlgn="base" hangingPunct="0" indent="-228600" latinLnBrk="0" marL="228600" rtl="0">
                  <a:lnSpc>
                    <a:spcPct val="120000"/>
                  </a:lnSpc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20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1pPr>
                <a:lvl2pPr algn="l" eaLnBrk="0" fontAlgn="base" hangingPunct="0" indent="-228600" latinLnBrk="0" marL="6858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6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2pPr>
                <a:lvl3pPr algn="l" eaLnBrk="0" fontAlgn="base" hangingPunct="0" indent="-228600" latinLnBrk="0" marL="11430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6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3pPr>
                <a:lvl4pPr algn="l" eaLnBrk="0" fontAlgn="base" hangingPunct="0" indent="-228600" latinLnBrk="0" marL="16002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4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4pPr>
                <a:lvl5pPr algn="l" eaLnBrk="0" fontAlgn="base" hangingPunct="0" indent="-228600" latinLnBrk="0" marL="20574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2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5pPr>
              </a:lstStyle>
              <a:p>
                <a:pPr eaLnBrk="1" hangingPunct="1" indent="0" lvl="0" marL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altLang="en-US" sz="1000" lang="en-US">
                    <a:latin typeface="Georgia" pitchFamily="18" charset="0"/>
                  </a:rPr>
                  <a:t>Capital</a:t>
                </a:r>
              </a:p>
            </p:txBody>
          </p:sp>
          <p:sp>
            <p:nvSpPr>
              <p:cNvPr id="1048699" name="Line 15"/>
              <p:cNvSpPr/>
              <p:nvPr/>
            </p:nvSpPr>
            <p:spPr>
              <a:xfrm rot="0">
                <a:off x="6720" y="2255"/>
                <a:ext cx="0" cy="2608"/>
              </a:xfrm>
              <a:prstGeom prst="line"/>
              <a:noFill/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8700" name="Line 16"/>
              <p:cNvSpPr/>
              <p:nvPr/>
            </p:nvSpPr>
            <p:spPr>
              <a:xfrm rot="0">
                <a:off x="6720" y="4863"/>
                <a:ext cx="3360" cy="0"/>
              </a:xfrm>
              <a:prstGeom prst="line"/>
              <a:noFill/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8701" name="Line 17"/>
              <p:cNvSpPr/>
              <p:nvPr/>
            </p:nvSpPr>
            <p:spPr>
              <a:xfrm rot="0">
                <a:off x="7200" y="2255"/>
                <a:ext cx="0" cy="1793"/>
              </a:xfrm>
              <a:prstGeom prst="line"/>
              <a:noFill/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8702" name="Line 18"/>
              <p:cNvSpPr/>
              <p:nvPr/>
            </p:nvSpPr>
            <p:spPr>
              <a:xfrm rot="0">
                <a:off x="7200" y="4048"/>
                <a:ext cx="2880" cy="0"/>
              </a:xfrm>
              <a:prstGeom prst="line"/>
              <a:noFill/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8703" name="Line 19"/>
              <p:cNvSpPr/>
              <p:nvPr/>
            </p:nvSpPr>
            <p:spPr>
              <a:xfrm rot="0">
                <a:off x="7560" y="2255"/>
                <a:ext cx="0" cy="978"/>
              </a:xfrm>
              <a:prstGeom prst="line"/>
              <a:noFill/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8704" name="Line 20"/>
              <p:cNvSpPr/>
              <p:nvPr/>
            </p:nvSpPr>
            <p:spPr>
              <a:xfrm rot="0" flipV="1">
                <a:off x="6360" y="2255"/>
                <a:ext cx="1680" cy="3423"/>
              </a:xfrm>
              <a:prstGeom prst="line"/>
              <a:noFill/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8705" name="Text Box 21"/>
              <p:cNvSpPr txBox="1"/>
              <p:nvPr/>
            </p:nvSpPr>
            <p:spPr>
              <a:xfrm rot="0">
                <a:off x="5400" y="1929"/>
                <a:ext cx="960" cy="652"/>
              </a:xfrm>
              <a:prstGeom prst="rect"/>
              <a:noFill/>
              <a:ln>
                <a:noFill/>
              </a:ln>
            </p:spPr>
            <p:txBody>
              <a:bodyPr anchor="t" bIns="45720" lIns="91440" rIns="91440" tIns="45720" vert="horz"/>
              <a:lstStyle>
                <a:lvl1pPr algn="l" eaLnBrk="0" fontAlgn="base" hangingPunct="0" indent="-228600" latinLnBrk="0" marL="228600" rtl="0">
                  <a:lnSpc>
                    <a:spcPct val="120000"/>
                  </a:lnSpc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20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1pPr>
                <a:lvl2pPr algn="l" eaLnBrk="0" fontAlgn="base" hangingPunct="0" indent="-228600" latinLnBrk="0" marL="6858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6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2pPr>
                <a:lvl3pPr algn="l" eaLnBrk="0" fontAlgn="base" hangingPunct="0" indent="-228600" latinLnBrk="0" marL="11430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6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3pPr>
                <a:lvl4pPr algn="l" eaLnBrk="0" fontAlgn="base" hangingPunct="0" indent="-228600" latinLnBrk="0" marL="16002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4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4pPr>
                <a:lvl5pPr algn="l" eaLnBrk="0" fontAlgn="base" hangingPunct="0" indent="-228600" latinLnBrk="0" marL="20574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2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5pPr>
              </a:lstStyle>
              <a:p>
                <a:pPr eaLnBrk="1" hangingPunct="1" indent="0" lvl="0" marL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altLang="en-US" sz="1000" lang="en-US">
                    <a:latin typeface="Georgia" pitchFamily="18" charset="0"/>
                  </a:rPr>
                  <a:t>Capital</a:t>
                </a:r>
              </a:p>
            </p:txBody>
          </p:sp>
          <p:sp>
            <p:nvSpPr>
              <p:cNvPr id="1048706" name="Text Box 22"/>
              <p:cNvSpPr txBox="1"/>
              <p:nvPr/>
            </p:nvSpPr>
            <p:spPr>
              <a:xfrm rot="0">
                <a:off x="9840" y="5678"/>
                <a:ext cx="2040" cy="489"/>
              </a:xfrm>
              <a:prstGeom prst="rect"/>
              <a:noFill/>
              <a:ln>
                <a:noFill/>
              </a:ln>
            </p:spPr>
            <p:txBody>
              <a:bodyPr anchor="t" bIns="45720" lIns="91440" rIns="91440" tIns="45720" vert="horz"/>
              <a:lstStyle>
                <a:lvl1pPr algn="l" eaLnBrk="0" fontAlgn="base" hangingPunct="0" indent="-228600" latinLnBrk="0" marL="228600" rtl="0">
                  <a:lnSpc>
                    <a:spcPct val="120000"/>
                  </a:lnSpc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20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1pPr>
                <a:lvl2pPr algn="l" eaLnBrk="0" fontAlgn="base" hangingPunct="0" indent="-228600" latinLnBrk="0" marL="6858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6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2pPr>
                <a:lvl3pPr algn="l" eaLnBrk="0" fontAlgn="base" hangingPunct="0" indent="-228600" latinLnBrk="0" marL="11430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6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3pPr>
                <a:lvl4pPr algn="l" eaLnBrk="0" fontAlgn="base" hangingPunct="0" indent="-228600" latinLnBrk="0" marL="16002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4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4pPr>
                <a:lvl5pPr algn="l" eaLnBrk="0" fontAlgn="base" hangingPunct="0" indent="-228600" latinLnBrk="0" marL="20574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2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5pPr>
              </a:lstStyle>
              <a:p>
                <a:pPr eaLnBrk="1" hangingPunct="1" indent="0" lvl="0" marL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altLang="en-US" sz="1000" lang="en-US">
                    <a:latin typeface="Georgia" pitchFamily="18" charset="0"/>
                  </a:rPr>
                  <a:t>Labour</a:t>
                </a:r>
              </a:p>
            </p:txBody>
          </p:sp>
          <p:sp>
            <p:nvSpPr>
              <p:cNvPr id="1048707" name="Text Box 23"/>
              <p:cNvSpPr txBox="1"/>
              <p:nvPr/>
            </p:nvSpPr>
            <p:spPr>
              <a:xfrm rot="0">
                <a:off x="6000" y="5515"/>
                <a:ext cx="480" cy="489"/>
              </a:xfrm>
              <a:prstGeom prst="rect"/>
              <a:noFill/>
              <a:ln>
                <a:noFill/>
              </a:ln>
            </p:spPr>
            <p:txBody>
              <a:bodyPr anchor="t" bIns="45720" lIns="91440" rIns="91440" tIns="45720" vert="horz"/>
              <a:lstStyle>
                <a:lvl1pPr algn="l" eaLnBrk="0" fontAlgn="base" hangingPunct="0" indent="-228600" latinLnBrk="0" marL="228600" rtl="0">
                  <a:lnSpc>
                    <a:spcPct val="120000"/>
                  </a:lnSpc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20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1pPr>
                <a:lvl2pPr algn="l" eaLnBrk="0" fontAlgn="base" hangingPunct="0" indent="-228600" latinLnBrk="0" marL="6858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6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2pPr>
                <a:lvl3pPr algn="l" eaLnBrk="0" fontAlgn="base" hangingPunct="0" indent="-228600" latinLnBrk="0" marL="11430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6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3pPr>
                <a:lvl4pPr algn="l" eaLnBrk="0" fontAlgn="base" hangingPunct="0" indent="-228600" latinLnBrk="0" marL="16002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4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4pPr>
                <a:lvl5pPr algn="l" eaLnBrk="0" fontAlgn="base" hangingPunct="0" indent="-228600" latinLnBrk="0" marL="20574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2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5pPr>
              </a:lstStyle>
              <a:p>
                <a:pPr eaLnBrk="1" hangingPunct="1" indent="0" lvl="0" marL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altLang="en-US" sz="1200" lang="en-US">
                    <a:latin typeface="Georgia" pitchFamily="18" charset="0"/>
                  </a:rPr>
                  <a:t>0</a:t>
                </a:r>
              </a:p>
            </p:txBody>
          </p:sp>
          <p:sp>
            <p:nvSpPr>
              <p:cNvPr id="1048708" name="Text Box 24"/>
              <p:cNvSpPr txBox="1"/>
              <p:nvPr/>
            </p:nvSpPr>
            <p:spPr>
              <a:xfrm rot="0">
                <a:off x="5880" y="2907"/>
                <a:ext cx="600" cy="2119"/>
              </a:xfrm>
              <a:prstGeom prst="rect"/>
              <a:noFill/>
              <a:ln>
                <a:noFill/>
              </a:ln>
            </p:spPr>
            <p:txBody>
              <a:bodyPr anchor="t" bIns="45720" lIns="91440" rIns="91440" tIns="45720" vert="horz"/>
              <a:lstStyle>
                <a:lvl1pPr algn="l" eaLnBrk="0" fontAlgn="base" hangingPunct="0" indent="-228600" latinLnBrk="0" marL="228600" rtl="0">
                  <a:lnSpc>
                    <a:spcPct val="120000"/>
                  </a:lnSpc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20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1pPr>
                <a:lvl2pPr algn="l" eaLnBrk="0" fontAlgn="base" hangingPunct="0" indent="-228600" latinLnBrk="0" marL="6858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6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2pPr>
                <a:lvl3pPr algn="l" eaLnBrk="0" fontAlgn="base" hangingPunct="0" indent="-228600" latinLnBrk="0" marL="11430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6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3pPr>
                <a:lvl4pPr algn="l" eaLnBrk="0" fontAlgn="base" hangingPunct="0" indent="-228600" latinLnBrk="0" marL="16002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4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4pPr>
                <a:lvl5pPr algn="l" eaLnBrk="0" fontAlgn="base" hangingPunct="0" indent="-228600" latinLnBrk="0" marL="20574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2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5pPr>
              </a:lstStyle>
              <a:p>
                <a:pPr eaLnBrk="1" hangingPunct="1" indent="0" lvl="0" marL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altLang="en-US" sz="1200" lang="en-US">
                    <a:latin typeface="Georgia" pitchFamily="18" charset="0"/>
                  </a:rPr>
                  <a:t>6</a:t>
                </a:r>
              </a:p>
              <a:p>
                <a:pPr eaLnBrk="1" hangingPunct="1" indent="0" lvl="0" marL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altLang="en-US" sz="1200" lang="en-US">
                  <a:latin typeface="Georgia" pitchFamily="18" charset="0"/>
                </a:endParaRPr>
              </a:p>
              <a:p>
                <a:pPr eaLnBrk="1" hangingPunct="1" indent="0" lvl="0" marL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altLang="en-US" sz="1200" lang="en-US">
                  <a:latin typeface="Georgia" pitchFamily="18" charset="0"/>
                </a:endParaRPr>
              </a:p>
              <a:p>
                <a:pPr eaLnBrk="1" hangingPunct="1" indent="0" lvl="0" marL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altLang="en-US" sz="1200" lang="en-US">
                    <a:latin typeface="Georgia" pitchFamily="18" charset="0"/>
                  </a:rPr>
                  <a:t>4</a:t>
                </a:r>
              </a:p>
              <a:p>
                <a:pPr eaLnBrk="1" hangingPunct="1" indent="0" lvl="0" marL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altLang="en-US" sz="1200" lang="en-US">
                  <a:latin typeface="Georgia" pitchFamily="18" charset="0"/>
                </a:endParaRPr>
              </a:p>
              <a:p>
                <a:pPr eaLnBrk="1" hangingPunct="1" indent="0" lvl="0" marL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altLang="en-US" sz="1200" lang="en-US">
                  <a:latin typeface="Georgia" pitchFamily="18" charset="0"/>
                </a:endParaRPr>
              </a:p>
              <a:p>
                <a:pPr eaLnBrk="1" hangingPunct="1" indent="0" lvl="0" marL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altLang="en-US" sz="1200" lang="en-US">
                    <a:latin typeface="Georgia" pitchFamily="18" charset="0"/>
                  </a:rPr>
                  <a:t>2</a:t>
                </a:r>
              </a:p>
              <a:p>
                <a:pPr eaLnBrk="1" hangingPunct="1" indent="0" lvl="0" marL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altLang="en-US" sz="1200" lang="en-US">
                  <a:latin typeface="Georgia" pitchFamily="18" charset="0"/>
                </a:endParaRPr>
              </a:p>
            </p:txBody>
          </p:sp>
          <p:sp>
            <p:nvSpPr>
              <p:cNvPr id="1048709" name="Text Box 25"/>
              <p:cNvSpPr txBox="1"/>
              <p:nvPr/>
            </p:nvSpPr>
            <p:spPr>
              <a:xfrm rot="0">
                <a:off x="6600" y="5678"/>
                <a:ext cx="1320" cy="489"/>
              </a:xfrm>
              <a:prstGeom prst="rect"/>
              <a:noFill/>
              <a:ln>
                <a:noFill/>
              </a:ln>
            </p:spPr>
            <p:txBody>
              <a:bodyPr anchor="t" bIns="45720" lIns="91440" rIns="91440" tIns="45720" vert="horz"/>
              <a:lstStyle>
                <a:lvl1pPr algn="l" eaLnBrk="0" fontAlgn="base" hangingPunct="0" indent="-228600" latinLnBrk="0" marL="228600" rtl="0">
                  <a:lnSpc>
                    <a:spcPct val="120000"/>
                  </a:lnSpc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20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1pPr>
                <a:lvl2pPr algn="l" eaLnBrk="0" fontAlgn="base" hangingPunct="0" indent="-228600" latinLnBrk="0" marL="6858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6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2pPr>
                <a:lvl3pPr algn="l" eaLnBrk="0" fontAlgn="base" hangingPunct="0" indent="-228600" latinLnBrk="0" marL="11430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6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3pPr>
                <a:lvl4pPr algn="l" eaLnBrk="0" fontAlgn="base" hangingPunct="0" indent="-228600" latinLnBrk="0" marL="16002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4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4pPr>
                <a:lvl5pPr algn="l" eaLnBrk="0" fontAlgn="base" hangingPunct="0" indent="-228600" latinLnBrk="0" marL="20574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2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5pPr>
              </a:lstStyle>
              <a:p>
                <a:pPr eaLnBrk="1" hangingPunct="1" indent="0" lvl="0" marL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altLang="en-US" sz="1200" lang="en-US">
                    <a:latin typeface="Georgia" pitchFamily="18" charset="0"/>
                  </a:rPr>
                  <a:t>2    4     6</a:t>
                </a:r>
              </a:p>
            </p:txBody>
          </p:sp>
          <p:sp>
            <p:nvSpPr>
              <p:cNvPr id="1048710" name="Text Box 26"/>
              <p:cNvSpPr txBox="1"/>
              <p:nvPr/>
            </p:nvSpPr>
            <p:spPr>
              <a:xfrm rot="0">
                <a:off x="8160" y="1929"/>
                <a:ext cx="960" cy="652"/>
              </a:xfrm>
              <a:prstGeom prst="rect"/>
              <a:noFill/>
              <a:ln>
                <a:noFill/>
              </a:ln>
            </p:spPr>
            <p:txBody>
              <a:bodyPr anchor="t" bIns="45720" lIns="91440" rIns="91440" tIns="45720" vert="horz"/>
              <a:lstStyle>
                <a:lvl1pPr algn="l" eaLnBrk="0" fontAlgn="base" hangingPunct="0" indent="-228600" latinLnBrk="0" marL="228600" rtl="0">
                  <a:lnSpc>
                    <a:spcPct val="120000"/>
                  </a:lnSpc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20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1pPr>
                <a:lvl2pPr algn="l" eaLnBrk="0" fontAlgn="base" hangingPunct="0" indent="-228600" latinLnBrk="0" marL="6858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6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2pPr>
                <a:lvl3pPr algn="l" eaLnBrk="0" fontAlgn="base" hangingPunct="0" indent="-228600" latinLnBrk="0" marL="11430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6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3pPr>
                <a:lvl4pPr algn="l" eaLnBrk="0" fontAlgn="base" hangingPunct="0" indent="-228600" latinLnBrk="0" marL="16002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4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4pPr>
                <a:lvl5pPr algn="l" eaLnBrk="0" fontAlgn="base" hangingPunct="0" indent="-228600" latinLnBrk="0" marL="20574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2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5pPr>
              </a:lstStyle>
              <a:p>
                <a:pPr eaLnBrk="1" hangingPunct="1" indent="0" lvl="0" marL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altLang="en-US" sz="1200" lang="en-US" u="sng">
                    <a:latin typeface="Georgia" pitchFamily="18" charset="0"/>
                  </a:rPr>
                  <a:t>2k</a:t>
                </a:r>
              </a:p>
              <a:p>
                <a:pPr eaLnBrk="1" hangingPunct="1" indent="0" lvl="0" marL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altLang="en-US" sz="1200" lang="en-US">
                    <a:latin typeface="Georgia" pitchFamily="18" charset="0"/>
                  </a:rPr>
                  <a:t>1L</a:t>
                </a:r>
              </a:p>
            </p:txBody>
          </p:sp>
          <p:sp>
            <p:nvSpPr>
              <p:cNvPr id="1048711" name="Line 27"/>
              <p:cNvSpPr/>
              <p:nvPr/>
            </p:nvSpPr>
            <p:spPr>
              <a:xfrm rot="0">
                <a:off x="7560" y="3233"/>
                <a:ext cx="2400" cy="0"/>
              </a:xfrm>
              <a:prstGeom prst="line"/>
              <a:noFill/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8712" name="Rectangle 28"/>
              <p:cNvSpPr/>
              <p:nvPr/>
            </p:nvSpPr>
            <p:spPr>
              <a:xfrm rot="0">
                <a:off x="1200" y="1929"/>
                <a:ext cx="9720" cy="4401"/>
              </a:xfrm>
              <a:prstGeom prst="rect"/>
              <a:noFill/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round/>
              </a:ln>
            </p:spPr>
            <p:txBody>
              <a:bodyPr anchor="t" bIns="45720" lIns="91440" rIns="91440" tIns="45720" vert="horz"/>
              <a:lstStyle>
                <a:lvl1pPr algn="l" eaLnBrk="0" fontAlgn="base" hangingPunct="0" indent="-228600" latinLnBrk="0" marL="228600" rtl="0">
                  <a:lnSpc>
                    <a:spcPct val="120000"/>
                  </a:lnSpc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20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1pPr>
                <a:lvl2pPr algn="l" eaLnBrk="0" fontAlgn="base" hangingPunct="0" indent="-228600" latinLnBrk="0" marL="6858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6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2pPr>
                <a:lvl3pPr algn="l" eaLnBrk="0" fontAlgn="base" hangingPunct="0" indent="-228600" latinLnBrk="0" marL="11430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6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3pPr>
                <a:lvl4pPr algn="l" eaLnBrk="0" fontAlgn="base" hangingPunct="0" indent="-228600" latinLnBrk="0" marL="16002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4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4pPr>
                <a:lvl5pPr algn="l" eaLnBrk="0" fontAlgn="base" hangingPunct="0" indent="-228600" latinLnBrk="0" marL="20574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2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5pPr>
              </a:lstStyle>
              <a:p>
                <a:pPr eaLnBrk="1" hangingPunct="1" indent="0" lvl="0" marL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altLang="en-US" sz="1800" lang="en-US">
                  <a:latin typeface="Georgia" pitchFamily="18" charset="0"/>
                </a:endParaRPr>
              </a:p>
            </p:txBody>
          </p:sp>
        </p:grpSp>
        <p:sp>
          <p:nvSpPr>
            <p:cNvPr id="1048713" name="Line 29"/>
            <p:cNvSpPr/>
            <p:nvPr/>
          </p:nvSpPr>
          <p:spPr>
            <a:xfrm rot="0">
              <a:off x="1828800" y="4038600"/>
              <a:ext cx="2286000" cy="0"/>
            </a:xfrm>
            <a:prstGeom prst="line"/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  <a:tailEnd type="triangle" w="med" len="med"/>
            </a:ln>
          </p:spPr>
        </p:sp>
      </p:grpSp>
      <p:sp>
        <p:nvSpPr>
          <p:cNvPr id="1048714" name="Rectangle 30"/>
          <p:cNvSpPr/>
          <p:nvPr/>
        </p:nvSpPr>
        <p:spPr>
          <a:xfrm rot="0">
            <a:off x="304800" y="4572000"/>
            <a:ext cx="8610600" cy="2246312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eaLnBrk="0" fontAlgn="base" hangingPunct="0" indent="-228600" latinLnBrk="0" marL="228600" rtl="0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20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0" fontAlgn="base" hangingPunct="0" indent="-228600" latinLnBrk="0" marL="6858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6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0" fontAlgn="base" hangingPunct="0" indent="-228600" latinLnBrk="0" marL="11430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6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0" fontAlgn="base" hangingPunct="0" indent="-228600" latinLnBrk="0" marL="16002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4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0" fontAlgn="base" hangingPunct="0" indent="-228600" latinLnBrk="0" marL="20574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2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eaLnBrk="1" hangingPunct="1" indent="0" lvl="0" marL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en-US" b="1" lang="en-US" u="sng">
                <a:solidFill>
                  <a:srgbClr val="00B0F0"/>
                </a:solidFill>
                <a:latin typeface="Georgia" pitchFamily="18" charset="0"/>
                <a:ea typeface="Times New Roman" pitchFamily="18" charset="0"/>
              </a:rPr>
              <a:t>Perfectly Substitutable  Inputs-</a:t>
            </a:r>
            <a:r>
              <a:rPr altLang="en-US" b="1" lang="en-US">
                <a:solidFill>
                  <a:srgbClr val="00B0F0"/>
                </a:solidFill>
                <a:latin typeface="Georgia" pitchFamily="18" charset="0"/>
                <a:ea typeface="Times New Roman" pitchFamily="18" charset="0"/>
              </a:rPr>
              <a:t> An isoquant is a straight line (so that its absolute slope or MRTS is constant) ), and downward sloping.  </a:t>
            </a:r>
          </a:p>
          <a:p>
            <a:pPr eaLnBrk="1" hangingPunct="1" indent="0" lvl="0" marL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en-US" b="1" lang="en-US">
                <a:solidFill>
                  <a:srgbClr val="00B0F0"/>
                </a:solidFill>
                <a:latin typeface="Georgia" pitchFamily="18" charset="0"/>
                <a:ea typeface="Times New Roman" pitchFamily="18" charset="0"/>
              </a:rPr>
              <a:t> </a:t>
            </a:r>
          </a:p>
          <a:p>
            <a:pPr eaLnBrk="1" hangingPunct="1" indent="0" lvl="0" marL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en-US" b="1" lang="en-US" u="sng">
                <a:solidFill>
                  <a:srgbClr val="00B0F0"/>
                </a:solidFill>
                <a:latin typeface="Georgia" pitchFamily="18" charset="0"/>
                <a:ea typeface="Times New Roman" pitchFamily="18" charset="0"/>
              </a:rPr>
              <a:t>Complementary Inputs-</a:t>
            </a:r>
            <a:r>
              <a:rPr altLang="en-US" b="1" lang="en-US">
                <a:solidFill>
                  <a:srgbClr val="00B0F0"/>
                </a:solidFill>
                <a:latin typeface="Georgia" pitchFamily="18" charset="0"/>
                <a:ea typeface="Times New Roman" pitchFamily="18" charset="0"/>
              </a:rPr>
              <a:t>  An isoquant is right angled and efficient production can take place only with  a specific ratio of inputs. </a:t>
            </a:r>
          </a:p>
        </p:txBody>
      </p:sp>
    </p:spTree>
  </p:cSld>
  <p:clrMapOvr>
    <a:masterClrMapping/>
  </p:clrMapOvr>
  <p:transition spd="fast" advClick="1"/>
  <p:timing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1" showMasterSp="1">
  <p:cSld>
    <p:spTree>
      <p:nvGrpSpPr>
        <p:cNvPr id="6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715" name="Rectangle 2"/>
          <p:cNvSpPr/>
          <p:nvPr>
            <p:ph type="title" sz="full" idx="0"/>
          </p:nvPr>
        </p:nvSpPr>
        <p:spPr>
          <a:xfrm rot="0">
            <a:off x="762000" y="304800"/>
            <a:ext cx="7772400" cy="9144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0" latinLnBrk="0" marL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2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</a:lstStyle>
          <a:p>
            <a:pPr eaLnBrk="1" hangingPunct="1" lvl="0"/>
            <a:r>
              <a:rPr altLang="en-US" b="1" sz="2900" lang="zh-CN" u="sng">
                <a:ea typeface="Times New Roman" pitchFamily="18" charset="0"/>
              </a:rPr>
              <a:t>ISO-COST</a:t>
            </a:r>
            <a:br>
              <a:rPr altLang="en-US" b="1" sz="2900" lang="en-US" u="sng">
                <a:latin typeface="Arial" pitchFamily="0" charset="0"/>
                <a:ea typeface="Arial" pitchFamily="0" charset="0"/>
              </a:rPr>
            </a:br>
            <a:endParaRPr altLang="en-US" b="1" sz="2900" lang="en-US" u="sng">
              <a:latin typeface="Arial" pitchFamily="0" charset="0"/>
              <a:ea typeface="Arial" pitchFamily="0" charset="0"/>
            </a:endParaRPr>
          </a:p>
        </p:txBody>
      </p:sp>
      <p:sp>
        <p:nvSpPr>
          <p:cNvPr id="1048716" name="Rectangle 3"/>
          <p:cNvSpPr/>
          <p:nvPr>
            <p:ph sz="full" idx="1"/>
          </p:nvPr>
        </p:nvSpPr>
        <p:spPr>
          <a:xfrm rot="0">
            <a:off x="685800" y="990600"/>
            <a:ext cx="7772400" cy="51054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-228600" latinLnBrk="0" marL="228600" rtl="0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20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0" fontAlgn="base" hangingPunct="0" indent="-228600" latinLnBrk="0" marL="6858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6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0" fontAlgn="base" hangingPunct="0" indent="-228600" latinLnBrk="0" marL="11430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6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0" fontAlgn="base" hangingPunct="0" indent="-228600" latinLnBrk="0" marL="16002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4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0" fontAlgn="base" hangingPunct="0" indent="-228600" latinLnBrk="0" marL="20574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2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algn="ctr" eaLnBrk="1" hangingPunct="1" indent="-273050" lvl="0" marL="273050">
              <a:lnSpc>
                <a:spcPct val="90000"/>
              </a:lnSpc>
              <a:buFont typeface="Wingdings 2" pitchFamily="18" charset="2"/>
              <a:buChar char=""/>
            </a:pPr>
            <a:r>
              <a:rPr altLang="en-US" sz="2800" lang="en-US">
                <a:ea typeface="Times New Roman" pitchFamily="18" charset="0"/>
              </a:rPr>
              <a:t>Iso-cost </a:t>
            </a:r>
            <a:r>
              <a:rPr altLang="en-US" sz="2400" lang="en-US">
                <a:ea typeface="Times New Roman" pitchFamily="18" charset="0"/>
              </a:rPr>
              <a:t>is a line that represents combinations of inputs that will cost the producer the same amount of money.  </a:t>
            </a:r>
          </a:p>
          <a:p>
            <a:pPr eaLnBrk="1" hangingPunct="1" indent="-273050" lvl="0" marL="273050">
              <a:lnSpc>
                <a:spcPct val="90000"/>
              </a:lnSpc>
              <a:buFontTx/>
              <a:buNone/>
            </a:pPr>
            <a:r>
              <a:rPr altLang="en-US" sz="2400" lang="en-US">
                <a:ea typeface="Times New Roman" pitchFamily="18" charset="0"/>
              </a:rPr>
              <a:t> </a:t>
            </a:r>
          </a:p>
          <a:p>
            <a:pPr algn="just" eaLnBrk="1" hangingPunct="1" indent="-273050" lvl="0" marL="273050">
              <a:lnSpc>
                <a:spcPct val="90000"/>
              </a:lnSpc>
              <a:buFontTx/>
              <a:buNone/>
            </a:pPr>
            <a:r>
              <a:rPr altLang="en-US" sz="2800" lang="en-US">
                <a:ea typeface="Times New Roman" pitchFamily="18" charset="0"/>
              </a:rPr>
              <a:t>			 wL + rK = C</a:t>
            </a:r>
          </a:p>
          <a:p>
            <a:pPr algn="just" eaLnBrk="1" hangingPunct="1" indent="-273050" lvl="0" marL="273050">
              <a:lnSpc>
                <a:spcPct val="90000"/>
              </a:lnSpc>
              <a:buFont typeface="Wingdings 2" pitchFamily="18" charset="2"/>
              <a:buChar char=""/>
            </a:pPr>
            <a:r>
              <a:rPr altLang="en-US" sz="2800" lang="en-US">
                <a:ea typeface="Times New Roman" pitchFamily="18" charset="0"/>
              </a:rPr>
              <a:t> The equation above in slope/intercept form:</a:t>
            </a:r>
          </a:p>
          <a:p>
            <a:pPr algn="just" eaLnBrk="1" hangingPunct="1" indent="-273050" lvl="0" marL="273050">
              <a:lnSpc>
                <a:spcPct val="90000"/>
              </a:lnSpc>
              <a:buFontTx/>
              <a:buNone/>
            </a:pPr>
            <a:r>
              <a:rPr altLang="en-US" sz="2800" lang="en-US">
                <a:ea typeface="Times New Roman" pitchFamily="18" charset="0"/>
              </a:rPr>
              <a:t> 			 K = </a:t>
            </a:r>
            <a:r>
              <a:rPr altLang="en-US" sz="2800" lang="en-US" u="sng">
                <a:ea typeface="Times New Roman" pitchFamily="18" charset="0"/>
              </a:rPr>
              <a:t>C</a:t>
            </a:r>
            <a:r>
              <a:rPr altLang="en-US" sz="2800" lang="en-US">
                <a:ea typeface="Times New Roman" pitchFamily="18" charset="0"/>
              </a:rPr>
              <a:t> – </a:t>
            </a:r>
            <a:r>
              <a:rPr altLang="en-US" sz="2800" lang="en-US" u="sng">
                <a:ea typeface="Times New Roman" pitchFamily="18" charset="0"/>
              </a:rPr>
              <a:t>w</a:t>
            </a:r>
            <a:r>
              <a:rPr altLang="en-US" sz="2800" lang="en-US">
                <a:ea typeface="Times New Roman" pitchFamily="18" charset="0"/>
              </a:rPr>
              <a:t> L </a:t>
            </a:r>
          </a:p>
          <a:p>
            <a:pPr algn="just" eaLnBrk="1" hangingPunct="1" indent="-273050" lvl="0" marL="273050">
              <a:lnSpc>
                <a:spcPct val="90000"/>
              </a:lnSpc>
              <a:buFontTx/>
              <a:buNone/>
            </a:pPr>
            <a:r>
              <a:rPr altLang="en-US" sz="2800" lang="en-US">
                <a:ea typeface="Times New Roman" pitchFamily="18" charset="0"/>
              </a:rPr>
              <a:t>       		  r     r </a:t>
            </a:r>
          </a:p>
          <a:p>
            <a:pPr eaLnBrk="1" hangingPunct="1" indent="-273050" lvl="0" marL="273050">
              <a:lnSpc>
                <a:spcPct val="90000"/>
              </a:lnSpc>
              <a:buFont typeface="Wingdings 2" pitchFamily="18" charset="2"/>
              <a:buChar char=""/>
            </a:pPr>
            <a:r>
              <a:rPr altLang="en-US" sz="2800" lang="en-US">
                <a:ea typeface="Times New Roman" pitchFamily="18" charset="0"/>
              </a:rPr>
              <a:t>Slope of the isocost line is –w/r   </a:t>
            </a:r>
          </a:p>
          <a:p>
            <a:pPr eaLnBrk="1" hangingPunct="1" indent="-273050" lvl="0" marL="273050">
              <a:lnSpc>
                <a:spcPct val="90000"/>
              </a:lnSpc>
              <a:buFont typeface="Wingdings 2" pitchFamily="18" charset="2"/>
              <a:buChar char=""/>
            </a:pPr>
            <a:r>
              <a:rPr altLang="en-US" sz="2800" lang="en-US">
                <a:ea typeface="Times New Roman" pitchFamily="18" charset="0"/>
              </a:rPr>
              <a:t>Intercept is C/r</a:t>
            </a:r>
          </a:p>
          <a:p>
            <a:pPr algn="just" eaLnBrk="1" hangingPunct="1" indent="-273050" lvl="0" marL="273050">
              <a:lnSpc>
                <a:spcPct val="90000"/>
              </a:lnSpc>
              <a:buFontTx/>
              <a:buNone/>
            </a:pPr>
            <a:r>
              <a:rPr altLang="en-US" sz="2800" lang="en-US">
                <a:ea typeface="Times New Roman" pitchFamily="18" charset="0"/>
              </a:rPr>
              <a:t> </a:t>
            </a:r>
          </a:p>
          <a:p>
            <a:pPr eaLnBrk="1" hangingPunct="1" indent="-273050" lvl="0" marL="273050">
              <a:lnSpc>
                <a:spcPct val="90000"/>
              </a:lnSpc>
              <a:buFont typeface="Wingdings 2" pitchFamily="18" charset="2"/>
              <a:buChar char=""/>
            </a:pPr>
            <a:endParaRPr altLang="en-US" sz="2800" lang="en-US"/>
          </a:p>
        </p:txBody>
      </p:sp>
    </p:spTree>
  </p:cSld>
  <p:clrMapOvr>
    <a:masterClrMapping/>
  </p:clrMapOvr>
  <p:transition spd="fast" advClick="1"/>
  <p:timing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1" showMasterSp="1">
  <p:cSld>
    <p:spTree>
      <p:nvGrpSpPr>
        <p:cNvPr id="6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717" name="Rectangle 2"/>
          <p:cNvSpPr/>
          <p:nvPr>
            <p:ph type="title" sz="full" idx="0"/>
          </p:nvPr>
        </p:nvSpPr>
        <p:spPr>
          <a:xfrm rot="0">
            <a:off x="762000" y="228600"/>
            <a:ext cx="7696200" cy="838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0" latinLnBrk="0" marL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2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</a:lstStyle>
          <a:p>
            <a:pPr eaLnBrk="1" hangingPunct="1" lvl="0"/>
            <a:r>
              <a:rPr altLang="en-US" b="1" sz="3600" lang="en-US"/>
              <a:t>AN ISO-COST LINE</a:t>
            </a:r>
          </a:p>
        </p:txBody>
      </p:sp>
      <p:sp>
        <p:nvSpPr>
          <p:cNvPr id="1048718" name="Rectangle 3"/>
          <p:cNvSpPr/>
          <p:nvPr/>
        </p:nvSpPr>
        <p:spPr>
          <a:xfrm rot="0">
            <a:off x="2319337" y="2181225"/>
            <a:ext cx="9144000" cy="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eaLnBrk="0" fontAlgn="base" hangingPunct="0" indent="-228600" latinLnBrk="0" marL="228600" rtl="0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20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0" fontAlgn="base" hangingPunct="0" indent="-228600" latinLnBrk="0" marL="6858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6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0" fontAlgn="base" hangingPunct="0" indent="-228600" latinLnBrk="0" marL="11430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6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0" fontAlgn="base" hangingPunct="0" indent="-228600" latinLnBrk="0" marL="16002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4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0" fontAlgn="base" hangingPunct="0" indent="-228600" latinLnBrk="0" marL="20574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2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eaLnBrk="1" hangingPunct="1" indent="0" lvl="0" marL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altLang="en-US" sz="1800" lang="en-US">
              <a:latin typeface="Georgia" pitchFamily="18" charset="0"/>
            </a:endParaRPr>
          </a:p>
        </p:txBody>
      </p:sp>
      <p:graphicFrame>
        <p:nvGraphicFramePr>
          <p:cNvPr id="4194311" name=""/>
          <p:cNvGraphicFramePr>
            <a:graphicFrameLocks/>
          </p:cNvGraphicFramePr>
          <p:nvPr/>
        </p:nvGraphicFramePr>
        <p:xfrm rot="0">
          <a:off x="914400" y="1828800"/>
          <a:ext cx="792480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1" spid="" imgH="4572000" imgW="7924800" showAsIcon="0" progId="MSPhotoEd.3">
                  <p:embed followColorScheme="full"/>
                  <p:pic>
                    <p:nvPicPr>
                      <p:cNvPr id="2097166" name="Object 4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2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914400" y="1828800"/>
                        <a:ext cx="7924800" cy="4572000"/>
                      </a:xfrm>
                      <a:prstGeom prst="rect"/>
                      <a:noFill/>
                      <a:ln>
                        <a:noFill/>
                      </a:ln>
                    </p:spPr>
                  </p:pic>
                </p:oleObj>
              </mc:Choice>
              <mc:Fallback>
                <p:oleObj r:id="rId1" spid="" imgH="4572000" imgW="7924800" showAsIcon="0" progId="MSPhotoEd.3">
                  <p:embed followColorScheme="full"/>
                  <p:pic>
                    <p:nvPicPr>
                      <p:cNvPr id="2097166" name="Object 4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2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914400" y="1828800"/>
                        <a:ext cx="7924800" cy="4572000"/>
                      </a:xfrm>
                      <a:prstGeom prst="rect"/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8719" name="Line 5"/>
          <p:cNvSpPr/>
          <p:nvPr/>
        </p:nvSpPr>
        <p:spPr>
          <a:xfrm rot="0">
            <a:off x="1828800" y="3200400"/>
            <a:ext cx="3124200" cy="2590800"/>
          </a:xfrm>
          <a:prstGeom prst="line"/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</p:sp>
    </p:spTree>
  </p:cSld>
  <p:clrMapOvr>
    <a:masterClrMapping/>
  </p:clrMapOvr>
  <p:transition spd="slow" advClick="1">
    <p:zoom dir="out"/>
  </p:transition>
  <p:timing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1" showMasterSp="1">
  <p:cSld>
    <p:spTree>
      <p:nvGrpSpPr>
        <p:cNvPr id="6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720" name="Rectangle 2"/>
          <p:cNvSpPr/>
          <p:nvPr>
            <p:ph type="title" sz="full" idx="0"/>
          </p:nvPr>
        </p:nvSpPr>
        <p:spPr>
          <a:xfrm rot="0">
            <a:off x="685800" y="0"/>
            <a:ext cx="7772400" cy="1066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0" latinLnBrk="0" marL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2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</a:lstStyle>
          <a:p>
            <a:pPr eaLnBrk="1" hangingPunct="1" lvl="0"/>
            <a:r>
              <a:rPr altLang="en-US" b="1" sz="3600" lang="en-US"/>
              <a:t>A SHIFT IN AN ISOCOST</a:t>
            </a:r>
          </a:p>
        </p:txBody>
      </p:sp>
      <p:sp>
        <p:nvSpPr>
          <p:cNvPr id="1048721" name="Rectangle 3"/>
          <p:cNvSpPr/>
          <p:nvPr>
            <p:ph type="body" sz="half" idx="2"/>
          </p:nvPr>
        </p:nvSpPr>
        <p:spPr>
          <a:xfrm rot="0">
            <a:off x="5943600" y="1981200"/>
            <a:ext cx="2971800" cy="22860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indent="-228600" marL="228600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Arial" pitchFamily="0" charset="0"/>
              <a:buChar char="•"/>
              <a:defRPr sz="1800">
                <a:solidFill>
                  <a:schemeClr val="dk1"/>
                </a:solidFill>
              </a:defRPr>
            </a:lvl1pPr>
            <a:lvl2pPr indent="-228600" marL="68580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itchFamily="0" charset="0"/>
              <a:buChar char="•"/>
              <a:defRPr sz="1400">
                <a:solidFill>
                  <a:schemeClr val="dk1"/>
                </a:solidFill>
              </a:defRPr>
            </a:lvl2pPr>
            <a:lvl3pPr indent="-228600" marL="114300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itchFamily="0" charset="0"/>
              <a:buChar char="•"/>
              <a:defRPr sz="1400">
                <a:solidFill>
                  <a:schemeClr val="dk1"/>
                </a:solidFill>
              </a:defRPr>
            </a:lvl3pPr>
            <a:lvl4pPr indent="-228600" marL="160020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itchFamily="0" charset="0"/>
              <a:buChar char="•"/>
              <a:defRPr sz="1200">
                <a:solidFill>
                  <a:schemeClr val="dk1"/>
                </a:solidFill>
              </a:defRPr>
            </a:lvl4pPr>
            <a:lvl5pPr indent="-228600" marL="205740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itchFamily="0" charset="0"/>
              <a:buChar char="•"/>
              <a:defRPr sz="1000">
                <a:solidFill>
                  <a:schemeClr val="dk1"/>
                </a:solidFill>
              </a:defRPr>
            </a:lvl5pPr>
          </a:lstStyle>
          <a:p>
            <a:pPr eaLnBrk="1" hangingPunct="1" indent="-273050" lvl="0" marL="273050">
              <a:lnSpc>
                <a:spcPct val="110000"/>
              </a:lnSpc>
              <a:buFontTx/>
              <a:buNone/>
            </a:pPr>
            <a:r>
              <a:rPr altLang="en-US" sz="2400" lang="zh-CN">
                <a:solidFill>
                  <a:srgbClr val="333333"/>
                </a:solidFill>
                <a:ea typeface="Times New Roman" pitchFamily="18" charset="0"/>
              </a:rPr>
              <a:t>    </a:t>
            </a:r>
            <a:r>
              <a:rPr altLang="en-US" b="1" sz="2400" lang="zh-CN">
                <a:solidFill>
                  <a:srgbClr val="333333"/>
                </a:solidFill>
                <a:ea typeface="Times New Roman" pitchFamily="18" charset="0"/>
              </a:rPr>
              <a:t>Iso-costs further away from the origin are associated with higher costs.</a:t>
            </a:r>
          </a:p>
          <a:p>
            <a:pPr eaLnBrk="1" hangingPunct="1" indent="-273050" lvl="0" marL="273050">
              <a:lnSpc>
                <a:spcPct val="110000"/>
              </a:lnSpc>
              <a:buFont typeface="Wingdings 2" pitchFamily="18" charset="2"/>
              <a:buChar char=""/>
            </a:pPr>
            <a:endParaRPr altLang="en-US" b="1" sz="2400" lang="en-US"/>
          </a:p>
        </p:txBody>
      </p:sp>
      <p:grpSp>
        <p:nvGrpSpPr>
          <p:cNvPr id="66" name=""/>
          <p:cNvGrpSpPr/>
          <p:nvPr/>
        </p:nvGrpSpPr>
        <p:grpSpPr>
          <a:xfrm rot="0">
            <a:off x="990600" y="2286000"/>
            <a:ext cx="4724400" cy="3330575"/>
            <a:chOff x="3275" y="768"/>
            <a:chExt cx="2235" cy="1364"/>
          </a:xfrm>
        </p:grpSpPr>
        <p:sp>
          <p:nvSpPr>
            <p:cNvPr id="1048722" name="Line 5"/>
            <p:cNvSpPr/>
            <p:nvPr/>
          </p:nvSpPr>
          <p:spPr>
            <a:xfrm rot="0" flipH="1" flipV="1">
              <a:off x="3510" y="863"/>
              <a:ext cx="0" cy="1208"/>
            </a:xfrm>
            <a:prstGeom prst="line"/>
            <a:noFill/>
            <a:ln w="9525" cap="flat" cmpd="sng">
              <a:solidFill>
                <a:srgbClr val="000000">
                  <a:alpha val="100000"/>
                </a:srgbClr>
              </a:solidFill>
              <a:prstDash val="solid"/>
              <a:round/>
              <a:tailEnd type="triangle" w="med" len="med"/>
            </a:ln>
          </p:spPr>
        </p:sp>
        <p:sp>
          <p:nvSpPr>
            <p:cNvPr id="1048723" name="Line 6"/>
            <p:cNvSpPr/>
            <p:nvPr/>
          </p:nvSpPr>
          <p:spPr>
            <a:xfrm rot="0">
              <a:off x="3510" y="2071"/>
              <a:ext cx="1804" cy="0"/>
            </a:xfrm>
            <a:prstGeom prst="line"/>
            <a:noFill/>
            <a:ln w="9525" cap="flat" cmpd="sng">
              <a:solidFill>
                <a:srgbClr val="000000">
                  <a:alpha val="100000"/>
                </a:srgbClr>
              </a:solidFill>
              <a:prstDash val="solid"/>
              <a:round/>
              <a:tailEnd type="triangle" w="med" len="med"/>
            </a:ln>
          </p:spPr>
        </p:sp>
        <p:sp>
          <p:nvSpPr>
            <p:cNvPr id="1048724" name="Text Box 7"/>
            <p:cNvSpPr txBox="1"/>
            <p:nvPr/>
          </p:nvSpPr>
          <p:spPr>
            <a:xfrm rot="0">
              <a:off x="3275" y="768"/>
              <a:ext cx="274" cy="125"/>
            </a:xfrm>
            <a:prstGeom prst="rect"/>
            <a:noFill/>
            <a:ln>
              <a:noFill/>
            </a:ln>
          </p:spPr>
          <p:txBody>
            <a:bodyPr anchor="t" bIns="45720" lIns="91440" rIns="91440" tIns="45720" vert="horz">
              <a:spAutoFit/>
            </a:bodyPr>
            <a:lstStyle>
              <a:lvl1pPr algn="l" eaLnBrk="0" fontAlgn="base" hangingPunct="0" indent="-228600" latinLnBrk="0" marL="228600" rtl="0">
                <a:lnSpc>
                  <a:spcPct val="120000"/>
                </a:lnSpc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Arial" pitchFamily="0" charset="0"/>
                <a:buChar char="•"/>
                <a:defRPr baseline="0" b="0" sz="2000" i="0" u="none">
                  <a:solidFill>
                    <a:schemeClr val="dk1"/>
                  </a:solidFill>
                  <a:latin typeface="Gill Sans MT" pitchFamily="34" charset="0"/>
                  <a:sym typeface="Gill Sans MT" pitchFamily="34" charset="0"/>
                </a:defRPr>
              </a:lvl1pPr>
              <a:lvl2pPr algn="l" eaLnBrk="0" fontAlgn="base" hangingPunct="0" indent="-228600" latinLnBrk="0" marL="685800" rtl="0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Arial" pitchFamily="0" charset="0"/>
                <a:buChar char="•"/>
                <a:defRPr baseline="0" b="0" sz="1600" i="0" u="none">
                  <a:solidFill>
                    <a:schemeClr val="dk1"/>
                  </a:solidFill>
                  <a:latin typeface="Gill Sans MT" pitchFamily="34" charset="0"/>
                  <a:sym typeface="Gill Sans MT" pitchFamily="34" charset="0"/>
                </a:defRPr>
              </a:lvl2pPr>
              <a:lvl3pPr algn="l" eaLnBrk="0" fontAlgn="base" hangingPunct="0" indent="-228600" latinLnBrk="0" marL="1143000" rtl="0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Arial" pitchFamily="0" charset="0"/>
                <a:buChar char="•"/>
                <a:defRPr baseline="0" b="0" sz="1600" i="0" u="none">
                  <a:solidFill>
                    <a:schemeClr val="dk1"/>
                  </a:solidFill>
                  <a:latin typeface="Gill Sans MT" pitchFamily="34" charset="0"/>
                  <a:sym typeface="Gill Sans MT" pitchFamily="34" charset="0"/>
                </a:defRPr>
              </a:lvl3pPr>
              <a:lvl4pPr algn="l" eaLnBrk="0" fontAlgn="base" hangingPunct="0" indent="-228600" latinLnBrk="0" marL="1600200" rtl="0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Arial" pitchFamily="0" charset="0"/>
                <a:buChar char="•"/>
                <a:defRPr baseline="0" b="0" sz="1400" i="0" u="none">
                  <a:solidFill>
                    <a:schemeClr val="dk1"/>
                  </a:solidFill>
                  <a:latin typeface="Gill Sans MT" pitchFamily="34" charset="0"/>
                  <a:sym typeface="Gill Sans MT" pitchFamily="34" charset="0"/>
                </a:defRPr>
              </a:lvl4pPr>
              <a:lvl5pPr algn="l" eaLnBrk="0" fontAlgn="base" hangingPunct="0" indent="-228600" latinLnBrk="0" marL="2057400" rtl="0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Arial" pitchFamily="0" charset="0"/>
                <a:buChar char="•"/>
                <a:defRPr baseline="0" b="0" sz="1200" i="0" u="none">
                  <a:solidFill>
                    <a:schemeClr val="dk1"/>
                  </a:solidFill>
                  <a:latin typeface="Gill Sans MT" pitchFamily="34" charset="0"/>
                  <a:sym typeface="Gill Sans MT" pitchFamily="34" charset="0"/>
                </a:defRPr>
              </a:lvl5pPr>
            </a:lstStyle>
            <a:p>
              <a:pPr eaLnBrk="1" hangingPunct="1" indent="0" lvl="0" marL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en-US" b="1" sz="1400" lang="en-US">
                  <a:solidFill>
                    <a:srgbClr val="000000"/>
                  </a:solidFill>
                  <a:latin typeface="Georgia" pitchFamily="18" charset="0"/>
                </a:rPr>
                <a:t>K</a:t>
              </a:r>
            </a:p>
          </p:txBody>
        </p:sp>
        <p:sp>
          <p:nvSpPr>
            <p:cNvPr id="1048725" name="Text Box 8"/>
            <p:cNvSpPr txBox="1"/>
            <p:nvPr/>
          </p:nvSpPr>
          <p:spPr>
            <a:xfrm rot="0">
              <a:off x="5353" y="2007"/>
              <a:ext cx="157" cy="125"/>
            </a:xfrm>
            <a:prstGeom prst="rect"/>
            <a:noFill/>
            <a:ln>
              <a:noFill/>
            </a:ln>
          </p:spPr>
          <p:txBody>
            <a:bodyPr anchor="t" bIns="45720" lIns="91440" rIns="91440" tIns="45720" vert="horz">
              <a:spAutoFit/>
            </a:bodyPr>
            <a:lstStyle>
              <a:lvl1pPr algn="l" eaLnBrk="0" fontAlgn="base" hangingPunct="0" indent="-228600" latinLnBrk="0" marL="228600" rtl="0">
                <a:lnSpc>
                  <a:spcPct val="120000"/>
                </a:lnSpc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Arial" pitchFamily="0" charset="0"/>
                <a:buChar char="•"/>
                <a:defRPr baseline="0" b="0" sz="2000" i="0" u="none">
                  <a:solidFill>
                    <a:schemeClr val="dk1"/>
                  </a:solidFill>
                  <a:latin typeface="Gill Sans MT" pitchFamily="34" charset="0"/>
                  <a:sym typeface="Gill Sans MT" pitchFamily="34" charset="0"/>
                </a:defRPr>
              </a:lvl1pPr>
              <a:lvl2pPr algn="l" eaLnBrk="0" fontAlgn="base" hangingPunct="0" indent="-228600" latinLnBrk="0" marL="685800" rtl="0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Arial" pitchFamily="0" charset="0"/>
                <a:buChar char="•"/>
                <a:defRPr baseline="0" b="0" sz="1600" i="0" u="none">
                  <a:solidFill>
                    <a:schemeClr val="dk1"/>
                  </a:solidFill>
                  <a:latin typeface="Gill Sans MT" pitchFamily="34" charset="0"/>
                  <a:sym typeface="Gill Sans MT" pitchFamily="34" charset="0"/>
                </a:defRPr>
              </a:lvl2pPr>
              <a:lvl3pPr algn="l" eaLnBrk="0" fontAlgn="base" hangingPunct="0" indent="-228600" latinLnBrk="0" marL="1143000" rtl="0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Arial" pitchFamily="0" charset="0"/>
                <a:buChar char="•"/>
                <a:defRPr baseline="0" b="0" sz="1600" i="0" u="none">
                  <a:solidFill>
                    <a:schemeClr val="dk1"/>
                  </a:solidFill>
                  <a:latin typeface="Gill Sans MT" pitchFamily="34" charset="0"/>
                  <a:sym typeface="Gill Sans MT" pitchFamily="34" charset="0"/>
                </a:defRPr>
              </a:lvl3pPr>
              <a:lvl4pPr algn="l" eaLnBrk="0" fontAlgn="base" hangingPunct="0" indent="-228600" latinLnBrk="0" marL="1600200" rtl="0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Arial" pitchFamily="0" charset="0"/>
                <a:buChar char="•"/>
                <a:defRPr baseline="0" b="0" sz="1400" i="0" u="none">
                  <a:solidFill>
                    <a:schemeClr val="dk1"/>
                  </a:solidFill>
                  <a:latin typeface="Gill Sans MT" pitchFamily="34" charset="0"/>
                  <a:sym typeface="Gill Sans MT" pitchFamily="34" charset="0"/>
                </a:defRPr>
              </a:lvl4pPr>
              <a:lvl5pPr algn="l" eaLnBrk="0" fontAlgn="base" hangingPunct="0" indent="-228600" latinLnBrk="0" marL="2057400" rtl="0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Arial" pitchFamily="0" charset="0"/>
                <a:buChar char="•"/>
                <a:defRPr baseline="0" b="0" sz="1200" i="0" u="none">
                  <a:solidFill>
                    <a:schemeClr val="dk1"/>
                  </a:solidFill>
                  <a:latin typeface="Gill Sans MT" pitchFamily="34" charset="0"/>
                  <a:sym typeface="Gill Sans MT" pitchFamily="34" charset="0"/>
                </a:defRPr>
              </a:lvl5pPr>
            </a:lstStyle>
            <a:p>
              <a:pPr eaLnBrk="1" hangingPunct="1" indent="0" lvl="0" marL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en-US" b="1" sz="1400" lang="en-US">
                  <a:solidFill>
                    <a:srgbClr val="000000"/>
                  </a:solidFill>
                  <a:latin typeface="Georgia" pitchFamily="18" charset="0"/>
                </a:rPr>
                <a:t>L</a:t>
              </a:r>
            </a:p>
          </p:txBody>
        </p:sp>
        <p:sp>
          <p:nvSpPr>
            <p:cNvPr id="1048726" name="Freeform 9"/>
            <p:cNvSpPr/>
            <p:nvPr/>
          </p:nvSpPr>
          <p:spPr bwMode="auto">
            <a:xfrm rot="0">
              <a:off x="3510" y="1562"/>
              <a:ext cx="644" cy="520"/>
            </a:xfrm>
            <a:custGeom>
              <a:avLst/>
              <a:gdLst>
                <a:gd name="l" fmla="*/ 0 w 788"/>
                <a:gd name="t" fmla="*/ 0 h 785"/>
                <a:gd name="r" fmla="*/ 788 w 788"/>
                <a:gd name="b" fmla="*/ 785 h 785"/>
              </a:gdLst>
              <a:ahLst/>
              <a:rect l="l" t="t" r="r" b="b"/>
              <a:pathLst>
                <a:path w="788" h="785">
                  <a:moveTo>
                    <a:pt x="0" y="0"/>
                  </a:moveTo>
                  <a:lnTo>
                    <a:pt x="788" y="785"/>
                  </a:lnTo>
                </a:path>
              </a:pathLst>
            </a:custGeom>
            <a:noFill/>
            <a:ln w="9525" cap="flat" cmpd="sng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</p:sp>
        <p:sp>
          <p:nvSpPr>
            <p:cNvPr id="1048727" name="Freeform 10"/>
            <p:cNvSpPr/>
            <p:nvPr/>
          </p:nvSpPr>
          <p:spPr bwMode="auto">
            <a:xfrm rot="0">
              <a:off x="3510" y="1181"/>
              <a:ext cx="1107" cy="901"/>
            </a:xfrm>
            <a:custGeom>
              <a:avLst/>
              <a:gdLst>
                <a:gd name="l" fmla="*/ 0 w 1355"/>
                <a:gd name="t" fmla="*/ 0 h 1361"/>
                <a:gd name="r" fmla="*/ 1355 w 1355"/>
                <a:gd name="b" fmla="*/ 1361 h 1361"/>
              </a:gdLst>
              <a:ahLst/>
              <a:rect l="l" t="t" r="r" b="b"/>
              <a:pathLst>
                <a:path w="1355" h="1361">
                  <a:moveTo>
                    <a:pt x="0" y="0"/>
                  </a:moveTo>
                  <a:lnTo>
                    <a:pt x="1355" y="1361"/>
                  </a:lnTo>
                </a:path>
              </a:pathLst>
            </a:custGeom>
            <a:noFill/>
            <a:ln w="19050" cap="flat" cmpd="sng">
              <a:solidFill>
                <a:srgbClr val="0000FF">
                  <a:alpha val="100000"/>
                </a:srgbClr>
              </a:solidFill>
              <a:prstDash val="solid"/>
              <a:round/>
            </a:ln>
          </p:spPr>
        </p:sp>
        <p:sp>
          <p:nvSpPr>
            <p:cNvPr id="1048728" name="Text Box 11"/>
            <p:cNvSpPr txBox="1"/>
            <p:nvPr/>
          </p:nvSpPr>
          <p:spPr>
            <a:xfrm rot="0">
              <a:off x="4569" y="1880"/>
              <a:ext cx="317" cy="125"/>
            </a:xfrm>
            <a:prstGeom prst="rect"/>
            <a:noFill/>
            <a:ln>
              <a:noFill/>
            </a:ln>
          </p:spPr>
          <p:txBody>
            <a:bodyPr anchor="t" bIns="45720" lIns="91440" rIns="91440" tIns="45720" vert="horz">
              <a:spAutoFit/>
            </a:bodyPr>
            <a:lstStyle>
              <a:lvl1pPr algn="l" eaLnBrk="0" fontAlgn="base" hangingPunct="0" indent="-228600" latinLnBrk="0" marL="228600" rtl="0">
                <a:lnSpc>
                  <a:spcPct val="120000"/>
                </a:lnSpc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Arial" pitchFamily="0" charset="0"/>
                <a:buChar char="•"/>
                <a:defRPr baseline="0" b="0" sz="2000" i="0" u="none">
                  <a:solidFill>
                    <a:schemeClr val="dk1"/>
                  </a:solidFill>
                  <a:latin typeface="Gill Sans MT" pitchFamily="34" charset="0"/>
                  <a:sym typeface="Gill Sans MT" pitchFamily="34" charset="0"/>
                </a:defRPr>
              </a:lvl1pPr>
              <a:lvl2pPr algn="l" eaLnBrk="0" fontAlgn="base" hangingPunct="0" indent="-228600" latinLnBrk="0" marL="685800" rtl="0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Arial" pitchFamily="0" charset="0"/>
                <a:buChar char="•"/>
                <a:defRPr baseline="0" b="0" sz="1600" i="0" u="none">
                  <a:solidFill>
                    <a:schemeClr val="dk1"/>
                  </a:solidFill>
                  <a:latin typeface="Gill Sans MT" pitchFamily="34" charset="0"/>
                  <a:sym typeface="Gill Sans MT" pitchFamily="34" charset="0"/>
                </a:defRPr>
              </a:lvl2pPr>
              <a:lvl3pPr algn="l" eaLnBrk="0" fontAlgn="base" hangingPunct="0" indent="-228600" latinLnBrk="0" marL="1143000" rtl="0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Arial" pitchFamily="0" charset="0"/>
                <a:buChar char="•"/>
                <a:defRPr baseline="0" b="0" sz="1600" i="0" u="none">
                  <a:solidFill>
                    <a:schemeClr val="dk1"/>
                  </a:solidFill>
                  <a:latin typeface="Gill Sans MT" pitchFamily="34" charset="0"/>
                  <a:sym typeface="Gill Sans MT" pitchFamily="34" charset="0"/>
                </a:defRPr>
              </a:lvl3pPr>
              <a:lvl4pPr algn="l" eaLnBrk="0" fontAlgn="base" hangingPunct="0" indent="-228600" latinLnBrk="0" marL="1600200" rtl="0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Arial" pitchFamily="0" charset="0"/>
                <a:buChar char="•"/>
                <a:defRPr baseline="0" b="0" sz="1400" i="0" u="none">
                  <a:solidFill>
                    <a:schemeClr val="dk1"/>
                  </a:solidFill>
                  <a:latin typeface="Gill Sans MT" pitchFamily="34" charset="0"/>
                  <a:sym typeface="Gill Sans MT" pitchFamily="34" charset="0"/>
                </a:defRPr>
              </a:lvl4pPr>
              <a:lvl5pPr algn="l" eaLnBrk="0" fontAlgn="base" hangingPunct="0" indent="-228600" latinLnBrk="0" marL="2057400" rtl="0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Arial" pitchFamily="0" charset="0"/>
                <a:buChar char="•"/>
                <a:defRPr baseline="0" b="0" sz="1200" i="0" u="none">
                  <a:solidFill>
                    <a:schemeClr val="dk1"/>
                  </a:solidFill>
                  <a:latin typeface="Gill Sans MT" pitchFamily="34" charset="0"/>
                  <a:sym typeface="Gill Sans MT" pitchFamily="34" charset="0"/>
                </a:defRPr>
              </a:lvl5pPr>
            </a:lstStyle>
            <a:p>
              <a:pPr eaLnBrk="1" hangingPunct="1" indent="0" lvl="0" marL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en-US" b="1" sz="1400" lang="en-US">
                  <a:solidFill>
                    <a:srgbClr val="0066FF"/>
                  </a:solidFill>
                  <a:latin typeface="Georgia" pitchFamily="18" charset="0"/>
                </a:rPr>
                <a:t>C</a:t>
              </a:r>
              <a:r>
                <a:rPr altLang="en-US" baseline="30000" b="1" sz="1400" lang="en-US">
                  <a:solidFill>
                    <a:srgbClr val="0066FF"/>
                  </a:solidFill>
                  <a:latin typeface="Georgia" pitchFamily="18" charset="0"/>
                </a:rPr>
                <a:t>1</a:t>
              </a:r>
            </a:p>
          </p:txBody>
        </p:sp>
        <p:sp>
          <p:nvSpPr>
            <p:cNvPr id="1048729" name="Text Box 12"/>
            <p:cNvSpPr txBox="1"/>
            <p:nvPr/>
          </p:nvSpPr>
          <p:spPr>
            <a:xfrm rot="0">
              <a:off x="4098" y="1880"/>
              <a:ext cx="321" cy="125"/>
            </a:xfrm>
            <a:prstGeom prst="rect"/>
            <a:noFill/>
            <a:ln>
              <a:noFill/>
            </a:ln>
          </p:spPr>
          <p:txBody>
            <a:bodyPr anchor="t" bIns="45720" lIns="91440" rIns="91440" tIns="45720" vert="horz">
              <a:spAutoFit/>
            </a:bodyPr>
            <a:lstStyle>
              <a:lvl1pPr algn="l" eaLnBrk="0" fontAlgn="base" hangingPunct="0" indent="-228600" latinLnBrk="0" marL="228600" rtl="0">
                <a:lnSpc>
                  <a:spcPct val="120000"/>
                </a:lnSpc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Arial" pitchFamily="0" charset="0"/>
                <a:buChar char="•"/>
                <a:defRPr baseline="0" b="0" sz="2000" i="0" u="none">
                  <a:solidFill>
                    <a:schemeClr val="dk1"/>
                  </a:solidFill>
                  <a:latin typeface="Gill Sans MT" pitchFamily="34" charset="0"/>
                  <a:sym typeface="Gill Sans MT" pitchFamily="34" charset="0"/>
                </a:defRPr>
              </a:lvl1pPr>
              <a:lvl2pPr algn="l" eaLnBrk="0" fontAlgn="base" hangingPunct="0" indent="-228600" latinLnBrk="0" marL="685800" rtl="0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Arial" pitchFamily="0" charset="0"/>
                <a:buChar char="•"/>
                <a:defRPr baseline="0" b="0" sz="1600" i="0" u="none">
                  <a:solidFill>
                    <a:schemeClr val="dk1"/>
                  </a:solidFill>
                  <a:latin typeface="Gill Sans MT" pitchFamily="34" charset="0"/>
                  <a:sym typeface="Gill Sans MT" pitchFamily="34" charset="0"/>
                </a:defRPr>
              </a:lvl2pPr>
              <a:lvl3pPr algn="l" eaLnBrk="0" fontAlgn="base" hangingPunct="0" indent="-228600" latinLnBrk="0" marL="1143000" rtl="0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Arial" pitchFamily="0" charset="0"/>
                <a:buChar char="•"/>
                <a:defRPr baseline="0" b="0" sz="1600" i="0" u="none">
                  <a:solidFill>
                    <a:schemeClr val="dk1"/>
                  </a:solidFill>
                  <a:latin typeface="Gill Sans MT" pitchFamily="34" charset="0"/>
                  <a:sym typeface="Gill Sans MT" pitchFamily="34" charset="0"/>
                </a:defRPr>
              </a:lvl3pPr>
              <a:lvl4pPr algn="l" eaLnBrk="0" fontAlgn="base" hangingPunct="0" indent="-228600" latinLnBrk="0" marL="1600200" rtl="0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Arial" pitchFamily="0" charset="0"/>
                <a:buChar char="•"/>
                <a:defRPr baseline="0" b="0" sz="1400" i="0" u="none">
                  <a:solidFill>
                    <a:schemeClr val="dk1"/>
                  </a:solidFill>
                  <a:latin typeface="Gill Sans MT" pitchFamily="34" charset="0"/>
                  <a:sym typeface="Gill Sans MT" pitchFamily="34" charset="0"/>
                </a:defRPr>
              </a:lvl4pPr>
              <a:lvl5pPr algn="l" eaLnBrk="0" fontAlgn="base" hangingPunct="0" indent="-228600" latinLnBrk="0" marL="2057400" rtl="0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Arial" pitchFamily="0" charset="0"/>
                <a:buChar char="•"/>
                <a:defRPr baseline="0" b="0" sz="1200" i="0" u="none">
                  <a:solidFill>
                    <a:schemeClr val="dk1"/>
                  </a:solidFill>
                  <a:latin typeface="Gill Sans MT" pitchFamily="34" charset="0"/>
                  <a:sym typeface="Gill Sans MT" pitchFamily="34" charset="0"/>
                </a:defRPr>
              </a:lvl5pPr>
            </a:lstStyle>
            <a:p>
              <a:pPr eaLnBrk="1" hangingPunct="1" indent="0" lvl="0" marL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en-US" b="1" sz="1400" lang="en-US">
                  <a:solidFill>
                    <a:srgbClr val="000000"/>
                  </a:solidFill>
                  <a:latin typeface="Georgia" pitchFamily="18" charset="0"/>
                </a:rPr>
                <a:t>C</a:t>
              </a:r>
              <a:r>
                <a:rPr altLang="en-US" baseline="30000" b="1" sz="1400" lang="en-US">
                  <a:solidFill>
                    <a:srgbClr val="000000"/>
                  </a:solidFill>
                  <a:latin typeface="Georgia" pitchFamily="18" charset="0"/>
                </a:rPr>
                <a:t>0</a:t>
              </a:r>
            </a:p>
          </p:txBody>
        </p:sp>
      </p:grpSp>
    </p:spTree>
  </p:cSld>
  <p:clrMapOvr>
    <a:masterClrMapping/>
  </p:clrMapOvr>
  <p:transition spd="slow" advClick="1">
    <p:zoom dir="out"/>
  </p:transition>
  <p:timing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1" showMasterSp="1">
  <p:cSld>
    <p:spTree>
      <p:nvGrpSpPr>
        <p:cNvPr id="67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730" name="Rectangle 2"/>
          <p:cNvSpPr/>
          <p:nvPr>
            <p:ph type="title" sz="full" idx="0"/>
          </p:nvPr>
        </p:nvSpPr>
        <p:spPr>
          <a:xfrm rot="0">
            <a:off x="685800" y="209550"/>
            <a:ext cx="7772400" cy="7810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0" latinLnBrk="0" marL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2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</a:lstStyle>
          <a:p>
            <a:pPr eaLnBrk="1" hangingPunct="1" lvl="0"/>
            <a:r>
              <a:rPr altLang="en-US" b="1" sz="3600" lang="en-US"/>
              <a:t>A ROTATION IN AN ISO-COST</a:t>
            </a:r>
          </a:p>
        </p:txBody>
      </p:sp>
      <p:sp>
        <p:nvSpPr>
          <p:cNvPr id="1048731" name="Rectangle 3"/>
          <p:cNvSpPr/>
          <p:nvPr>
            <p:ph type="body" sz="half" idx="2"/>
          </p:nvPr>
        </p:nvSpPr>
        <p:spPr>
          <a:xfrm rot="0">
            <a:off x="6026150" y="1387475"/>
            <a:ext cx="28956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indent="-228600" marL="228600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Arial" pitchFamily="0" charset="0"/>
              <a:buChar char="•"/>
              <a:defRPr sz="1800">
                <a:solidFill>
                  <a:schemeClr val="dk1"/>
                </a:solidFill>
              </a:defRPr>
            </a:lvl1pPr>
            <a:lvl2pPr indent="-228600" marL="68580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itchFamily="0" charset="0"/>
              <a:buChar char="•"/>
              <a:defRPr sz="1400">
                <a:solidFill>
                  <a:schemeClr val="dk1"/>
                </a:solidFill>
              </a:defRPr>
            </a:lvl2pPr>
            <a:lvl3pPr indent="-228600" marL="114300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itchFamily="0" charset="0"/>
              <a:buChar char="•"/>
              <a:defRPr sz="1400">
                <a:solidFill>
                  <a:schemeClr val="dk1"/>
                </a:solidFill>
              </a:defRPr>
            </a:lvl3pPr>
            <a:lvl4pPr indent="-228600" marL="160020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itchFamily="0" charset="0"/>
              <a:buChar char="•"/>
              <a:defRPr sz="1200">
                <a:solidFill>
                  <a:schemeClr val="dk1"/>
                </a:solidFill>
              </a:defRPr>
            </a:lvl4pPr>
            <a:lvl5pPr indent="-228600" marL="205740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itchFamily="0" charset="0"/>
              <a:buChar char="•"/>
              <a:defRPr sz="1000">
                <a:solidFill>
                  <a:schemeClr val="dk1"/>
                </a:solidFill>
              </a:defRPr>
            </a:lvl5pPr>
          </a:lstStyle>
          <a:p>
            <a:pPr algn="just" eaLnBrk="1" hangingPunct="1" indent="-273050" lvl="0" marL="273050">
              <a:buFont typeface="Wingdings 2" pitchFamily="18" charset="2"/>
              <a:buChar char=""/>
            </a:pPr>
            <a:r>
              <a:rPr altLang="en-US" sz="2600" lang="zh-CN">
                <a:solidFill>
                  <a:srgbClr val="333333"/>
                </a:solidFill>
                <a:ea typeface="Times New Roman" pitchFamily="18" charset="0"/>
              </a:rPr>
              <a:t>Changes in input prices change the slope of the isocost line, c</a:t>
            </a:r>
            <a:r>
              <a:rPr altLang="en-US" sz="2600" lang="en-US"/>
              <a:t>hanging the relevant intercept (Intercept of the labor axis)</a:t>
            </a:r>
          </a:p>
        </p:txBody>
      </p:sp>
      <p:sp>
        <p:nvSpPr>
          <p:cNvPr id="1048732" name="Rectangle 4"/>
          <p:cNvSpPr/>
          <p:nvPr/>
        </p:nvSpPr>
        <p:spPr>
          <a:xfrm rot="0">
            <a:off x="0" y="2652712"/>
            <a:ext cx="9144000" cy="1552575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eaLnBrk="0" fontAlgn="base" hangingPunct="0" indent="-228600" latinLnBrk="0" marL="228600" rtl="0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20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0" fontAlgn="base" hangingPunct="0" indent="-228600" latinLnBrk="0" marL="6858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6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0" fontAlgn="base" hangingPunct="0" indent="-228600" latinLnBrk="0" marL="11430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6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0" fontAlgn="base" hangingPunct="0" indent="-228600" latinLnBrk="0" marL="16002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4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0" fontAlgn="base" hangingPunct="0" indent="-228600" latinLnBrk="0" marL="20574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2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algn="just" eaLnBrk="1" hangingPunct="1" indent="0" lvl="0" marL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en-US" sz="1200" lang="en-US">
                <a:latin typeface="Georgia" pitchFamily="18" charset="0"/>
                <a:ea typeface="Times New Roman" pitchFamily="18" charset="0"/>
              </a:rPr>
              <a:t> </a:t>
            </a:r>
          </a:p>
          <a:p>
            <a:pPr algn="just" eaLnBrk="1" hangingPunct="1" indent="0" lvl="0" marL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en-US" b="1" sz="1200" lang="en-US">
                <a:latin typeface="Georgia" pitchFamily="18" charset="0"/>
                <a:ea typeface="Times New Roman" pitchFamily="18" charset="0"/>
              </a:rPr>
              <a:t> </a:t>
            </a:r>
          </a:p>
          <a:p>
            <a:pPr algn="just" eaLnBrk="1" hangingPunct="1" indent="0" lvl="0" marL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en-US" b="1" sz="1200" lang="en-US">
                <a:latin typeface="Georgia" pitchFamily="18" charset="0"/>
                <a:ea typeface="Times New Roman" pitchFamily="18" charset="0"/>
              </a:rPr>
              <a:t> </a:t>
            </a:r>
          </a:p>
          <a:p>
            <a:pPr algn="just" eaLnBrk="1" hangingPunct="1" indent="0" lvl="0" marL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en-US" b="1" sz="1200" lang="en-US">
                <a:latin typeface="Georgia" pitchFamily="18" charset="0"/>
                <a:ea typeface="Times New Roman" pitchFamily="18" charset="0"/>
              </a:rPr>
              <a:t> </a:t>
            </a:r>
          </a:p>
          <a:p>
            <a:pPr algn="just" eaLnBrk="1" hangingPunct="1" indent="0" lvl="0" marL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en-US" b="1" sz="1200" lang="en-US">
                <a:latin typeface="Georgia" pitchFamily="18" charset="0"/>
                <a:ea typeface="Times New Roman" pitchFamily="18" charset="0"/>
              </a:rPr>
              <a:t> </a:t>
            </a:r>
          </a:p>
          <a:p>
            <a:pPr algn="just" eaLnBrk="1" hangingPunct="1" indent="0" lvl="0" marL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en-US" b="1" sz="1200" lang="en-US">
                <a:latin typeface="Georgia" pitchFamily="18" charset="0"/>
                <a:ea typeface="Times New Roman" pitchFamily="18" charset="0"/>
              </a:rPr>
              <a:t> </a:t>
            </a:r>
          </a:p>
          <a:p>
            <a:pPr eaLnBrk="1" hangingPunct="1" indent="0" lvl="0" marL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altLang="en-US" sz="1800" lang="en-US">
              <a:latin typeface="Georgia" pitchFamily="18" charset="0"/>
            </a:endParaRPr>
          </a:p>
        </p:txBody>
      </p:sp>
      <p:grpSp>
        <p:nvGrpSpPr>
          <p:cNvPr id="68" name=""/>
          <p:cNvGrpSpPr/>
          <p:nvPr/>
        </p:nvGrpSpPr>
        <p:grpSpPr>
          <a:xfrm rot="0">
            <a:off x="204787" y="1181100"/>
            <a:ext cx="5715000" cy="4495800"/>
            <a:chOff x="2400" y="2092"/>
            <a:chExt cx="6660" cy="3645"/>
          </a:xfrm>
        </p:grpSpPr>
        <p:grpSp>
          <p:nvGrpSpPr>
            <p:cNvPr id="69" name=""/>
            <p:cNvGrpSpPr/>
            <p:nvPr/>
          </p:nvGrpSpPr>
          <p:grpSpPr>
            <a:xfrm rot="0">
              <a:off x="2400" y="2092"/>
              <a:ext cx="6660" cy="3645"/>
              <a:chOff x="3067" y="2304"/>
              <a:chExt cx="2807" cy="1458"/>
            </a:xfrm>
          </p:grpSpPr>
          <p:sp>
            <p:nvSpPr>
              <p:cNvPr id="1048733" name="Line 7"/>
              <p:cNvSpPr/>
              <p:nvPr/>
            </p:nvSpPr>
            <p:spPr>
              <a:xfrm rot="0" flipV="1">
                <a:off x="3379" y="2400"/>
                <a:ext cx="0" cy="1344"/>
              </a:xfrm>
              <a:prstGeom prst="line"/>
              <a:noFill/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round/>
                <a:tailEnd type="triangle" w="med" len="med"/>
              </a:ln>
            </p:spPr>
          </p:sp>
          <p:sp>
            <p:nvSpPr>
              <p:cNvPr id="1048734" name="Line 8"/>
              <p:cNvSpPr/>
              <p:nvPr/>
            </p:nvSpPr>
            <p:spPr>
              <a:xfrm rot="0" flipV="1">
                <a:off x="3379" y="3744"/>
                <a:ext cx="2131" cy="0"/>
              </a:xfrm>
              <a:prstGeom prst="line"/>
              <a:noFill/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round/>
                <a:tailEnd type="triangle" w="med" len="med"/>
              </a:ln>
            </p:spPr>
          </p:sp>
          <p:sp>
            <p:nvSpPr>
              <p:cNvPr id="1048735" name="Text Box 9"/>
              <p:cNvSpPr txBox="1"/>
              <p:nvPr/>
            </p:nvSpPr>
            <p:spPr>
              <a:xfrm rot="0">
                <a:off x="5614" y="3648"/>
                <a:ext cx="260" cy="99"/>
              </a:xfrm>
              <a:prstGeom prst="rect"/>
              <a:noFill/>
              <a:ln>
                <a:noFill/>
              </a:ln>
            </p:spPr>
            <p:txBody>
              <a:bodyPr anchor="t" bIns="45720" lIns="91440" rIns="91440" tIns="45720" vert="horz">
                <a:spAutoFit/>
              </a:bodyPr>
              <a:lstStyle>
                <a:lvl1pPr algn="l" eaLnBrk="0" fontAlgn="base" hangingPunct="0" indent="-228600" latinLnBrk="0" marL="228600" rtl="0">
                  <a:lnSpc>
                    <a:spcPct val="120000"/>
                  </a:lnSpc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20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1pPr>
                <a:lvl2pPr algn="l" eaLnBrk="0" fontAlgn="base" hangingPunct="0" indent="-228600" latinLnBrk="0" marL="6858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6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2pPr>
                <a:lvl3pPr algn="l" eaLnBrk="0" fontAlgn="base" hangingPunct="0" indent="-228600" latinLnBrk="0" marL="11430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6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3pPr>
                <a:lvl4pPr algn="l" eaLnBrk="0" fontAlgn="base" hangingPunct="0" indent="-228600" latinLnBrk="0" marL="16002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4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4pPr>
                <a:lvl5pPr algn="l" eaLnBrk="0" fontAlgn="base" hangingPunct="0" indent="-228600" latinLnBrk="0" marL="20574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2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5pPr>
              </a:lstStyle>
              <a:p>
                <a:pPr eaLnBrk="1" hangingPunct="1" indent="0" lvl="0" marL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altLang="en-US" b="1" sz="1400" lang="en-US">
                    <a:solidFill>
                      <a:srgbClr val="000000"/>
                    </a:solidFill>
                    <a:latin typeface="Georgia" pitchFamily="18" charset="0"/>
                  </a:rPr>
                  <a:t>L</a:t>
                </a:r>
              </a:p>
            </p:txBody>
          </p:sp>
          <p:sp>
            <p:nvSpPr>
              <p:cNvPr id="1048736" name="Text Box 10"/>
              <p:cNvSpPr txBox="1"/>
              <p:nvPr/>
            </p:nvSpPr>
            <p:spPr>
              <a:xfrm rot="0">
                <a:off x="3067" y="2304"/>
                <a:ext cx="260" cy="99"/>
              </a:xfrm>
              <a:prstGeom prst="rect"/>
              <a:noFill/>
              <a:ln>
                <a:noFill/>
              </a:ln>
            </p:spPr>
            <p:txBody>
              <a:bodyPr anchor="t" bIns="45720" lIns="91440" rIns="91440" tIns="45720" vert="horz">
                <a:spAutoFit/>
              </a:bodyPr>
              <a:lstStyle>
                <a:lvl1pPr algn="l" eaLnBrk="0" fontAlgn="base" hangingPunct="0" indent="-228600" latinLnBrk="0" marL="228600" rtl="0">
                  <a:lnSpc>
                    <a:spcPct val="120000"/>
                  </a:lnSpc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20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1pPr>
                <a:lvl2pPr algn="l" eaLnBrk="0" fontAlgn="base" hangingPunct="0" indent="-228600" latinLnBrk="0" marL="6858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6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2pPr>
                <a:lvl3pPr algn="l" eaLnBrk="0" fontAlgn="base" hangingPunct="0" indent="-228600" latinLnBrk="0" marL="11430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6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3pPr>
                <a:lvl4pPr algn="l" eaLnBrk="0" fontAlgn="base" hangingPunct="0" indent="-228600" latinLnBrk="0" marL="16002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4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4pPr>
                <a:lvl5pPr algn="l" eaLnBrk="0" fontAlgn="base" hangingPunct="0" indent="-228600" latinLnBrk="0" marL="20574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2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5pPr>
              </a:lstStyle>
              <a:p>
                <a:pPr eaLnBrk="1" hangingPunct="1" indent="0" lvl="0" marL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altLang="en-US" b="1" sz="1400" lang="en-US">
                    <a:solidFill>
                      <a:srgbClr val="000000"/>
                    </a:solidFill>
                    <a:latin typeface="Georgia" pitchFamily="18" charset="0"/>
                  </a:rPr>
                  <a:t>K</a:t>
                </a:r>
              </a:p>
            </p:txBody>
          </p:sp>
          <p:sp>
            <p:nvSpPr>
              <p:cNvPr id="1048737" name="Freeform 11"/>
              <p:cNvSpPr/>
              <p:nvPr/>
            </p:nvSpPr>
            <p:spPr bwMode="auto">
              <a:xfrm rot="0">
                <a:off x="3379" y="2784"/>
                <a:ext cx="1059" cy="978"/>
              </a:xfrm>
              <a:custGeom>
                <a:avLst/>
                <a:gdLst>
                  <a:gd name="l" fmla="*/ 0 w 978"/>
                  <a:gd name="t" fmla="*/ 0 h 978"/>
                  <a:gd name="r" fmla="*/ 978 w 978"/>
                  <a:gd name="b" fmla="*/ 978 h 978"/>
                </a:gdLst>
                <a:ahLst/>
                <a:rect l="l" t="t" r="r" b="b"/>
                <a:pathLst>
                  <a:path w="978" h="978">
                    <a:moveTo>
                      <a:pt x="0" y="0"/>
                    </a:moveTo>
                    <a:lnTo>
                      <a:pt x="978" y="978"/>
                    </a:lnTo>
                  </a:path>
                </a:pathLst>
              </a:custGeom>
              <a:noFill/>
              <a:ln w="28575" cap="flat" cmpd="sng">
                <a:solidFill>
                  <a:srgbClr val="000000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8738" name="Line 12"/>
              <p:cNvSpPr/>
              <p:nvPr/>
            </p:nvSpPr>
            <p:spPr>
              <a:xfrm rot="0">
                <a:off x="3379" y="2784"/>
                <a:ext cx="1819" cy="960"/>
              </a:xfrm>
              <a:prstGeom prst="line"/>
              <a:noFill/>
              <a:ln w="28575" cap="flat" cmpd="sng">
                <a:solidFill>
                  <a:srgbClr val="000080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8739" name="Text Box 13"/>
              <p:cNvSpPr txBox="1"/>
              <p:nvPr/>
            </p:nvSpPr>
            <p:spPr>
              <a:xfrm rot="0">
                <a:off x="4107" y="2448"/>
                <a:ext cx="1455" cy="385"/>
              </a:xfrm>
              <a:prstGeom prst="rect"/>
              <a:noFill/>
              <a:ln>
                <a:noFill/>
              </a:ln>
            </p:spPr>
            <p:txBody>
              <a:bodyPr anchor="t" bIns="45720" lIns="91440" rIns="91440" tIns="45720" vert="horz">
                <a:spAutoFit/>
              </a:bodyPr>
              <a:lstStyle>
                <a:lvl1pPr algn="l" eaLnBrk="0" fontAlgn="base" hangingPunct="0" indent="-228600" latinLnBrk="0" marL="228600" rtl="0">
                  <a:lnSpc>
                    <a:spcPct val="120000"/>
                  </a:lnSpc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20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1pPr>
                <a:lvl2pPr algn="l" eaLnBrk="0" fontAlgn="base" hangingPunct="0" indent="-228600" latinLnBrk="0" marL="6858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6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2pPr>
                <a:lvl3pPr algn="l" eaLnBrk="0" fontAlgn="base" hangingPunct="0" indent="-228600" latinLnBrk="0" marL="11430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6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3pPr>
                <a:lvl4pPr algn="l" eaLnBrk="0" fontAlgn="base" hangingPunct="0" indent="-228600" latinLnBrk="0" marL="16002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4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4pPr>
                <a:lvl5pPr algn="l" eaLnBrk="0" fontAlgn="base" hangingPunct="0" indent="-228600" latinLnBrk="0" marL="2057400" rtl="0">
                  <a:lnSpc>
                    <a:spcPct val="12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0" charset="0"/>
                  <a:buChar char="•"/>
                  <a:defRPr baseline="0" b="0" sz="1200" i="0" u="none">
                    <a:solidFill>
                      <a:schemeClr val="dk1"/>
                    </a:solidFill>
                    <a:latin typeface="Gill Sans MT" pitchFamily="34" charset="0"/>
                    <a:sym typeface="Gill Sans MT" pitchFamily="34" charset="0"/>
                  </a:defRPr>
                </a:lvl5pPr>
              </a:lstStyle>
              <a:p>
                <a:pPr eaLnBrk="1" hangingPunct="1" indent="0" lvl="0" marL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altLang="en-US" sz="1800" i="1" lang="en-US">
                    <a:solidFill>
                      <a:srgbClr val="000000"/>
                    </a:solidFill>
                    <a:latin typeface="Georgia" pitchFamily="18" charset="0"/>
                  </a:rPr>
                  <a:t>A new isocost line for a decrease in wages (Price of labor)</a:t>
                </a:r>
              </a:p>
            </p:txBody>
          </p:sp>
        </p:grpSp>
        <p:sp>
          <p:nvSpPr>
            <p:cNvPr id="1048740" name="Line 14"/>
            <p:cNvSpPr/>
            <p:nvPr/>
          </p:nvSpPr>
          <p:spPr>
            <a:xfrm rot="0">
              <a:off x="5640" y="5515"/>
              <a:ext cx="1260" cy="0"/>
            </a:xfrm>
            <a:prstGeom prst="line"/>
            <a:noFill/>
            <a:ln w="9525" cap="flat" cmpd="sng">
              <a:solidFill>
                <a:srgbClr val="000000">
                  <a:alpha val="100000"/>
                </a:srgbClr>
              </a:solidFill>
              <a:prstDash val="solid"/>
              <a:round/>
              <a:tailEnd type="triangle" w="med" len="med"/>
            </a:ln>
          </p:spPr>
        </p:sp>
      </p:grpSp>
    </p:spTree>
  </p:cSld>
  <p:clrMapOvr>
    <a:masterClrMapping/>
  </p:clrMapOvr>
  <p:transition spd="slow" advClick="1">
    <p:zoom dir="out"/>
  </p:transition>
  <p:timing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1" showMasterSp="1">
  <p:cSld>
    <p:spTree>
      <p:nvGrpSpPr>
        <p:cNvPr id="70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741" name="Rectangle 2"/>
          <p:cNvSpPr/>
          <p:nvPr>
            <p:ph type="title" sz="full" idx="0"/>
          </p:nvPr>
        </p:nvSpPr>
        <p:spPr>
          <a:xfrm rot="0">
            <a:off x="838200" y="76200"/>
            <a:ext cx="7772400" cy="838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0" latinLnBrk="0" marL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2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</a:lstStyle>
          <a:p>
            <a:pPr eaLnBrk="1" hangingPunct="1" lvl="0"/>
            <a:r>
              <a:rPr altLang="en-US" b="1" lang="en-US"/>
              <a:t>PRODUCER EQUILIBRIUM – LONG-RUN</a:t>
            </a:r>
          </a:p>
        </p:txBody>
      </p:sp>
      <p:sp>
        <p:nvSpPr>
          <p:cNvPr id="1048742" name="Rectangle 3"/>
          <p:cNvSpPr/>
          <p:nvPr>
            <p:ph type="clipArt" sz="half" idx="1"/>
          </p:nvPr>
        </p:nvSpPr>
        <p:spPr>
          <a:xfrm rot="0">
            <a:off x="685800" y="1981200"/>
            <a:ext cx="38100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/>
        </p:txBody>
      </p:sp>
      <p:sp>
        <p:nvSpPr>
          <p:cNvPr id="1048743" name="Rectangle 4"/>
          <p:cNvSpPr/>
          <p:nvPr>
            <p:ph type="body" sz="half" idx="2"/>
          </p:nvPr>
        </p:nvSpPr>
        <p:spPr>
          <a:xfrm rot="0">
            <a:off x="5334000" y="914400"/>
            <a:ext cx="3505200" cy="51054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indent="-228600" marL="228600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Arial" pitchFamily="0" charset="0"/>
              <a:buChar char="•"/>
              <a:defRPr sz="1800">
                <a:solidFill>
                  <a:schemeClr val="dk1"/>
                </a:solidFill>
              </a:defRPr>
            </a:lvl1pPr>
            <a:lvl2pPr indent="-228600" marL="68580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itchFamily="0" charset="0"/>
              <a:buChar char="•"/>
              <a:defRPr sz="1400">
                <a:solidFill>
                  <a:schemeClr val="dk1"/>
                </a:solidFill>
              </a:defRPr>
            </a:lvl2pPr>
            <a:lvl3pPr indent="-228600" marL="114300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itchFamily="0" charset="0"/>
              <a:buChar char="•"/>
              <a:defRPr sz="1400">
                <a:solidFill>
                  <a:schemeClr val="dk1"/>
                </a:solidFill>
              </a:defRPr>
            </a:lvl3pPr>
            <a:lvl4pPr indent="-228600" marL="160020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itchFamily="0" charset="0"/>
              <a:buChar char="•"/>
              <a:defRPr sz="1200">
                <a:solidFill>
                  <a:schemeClr val="dk1"/>
                </a:solidFill>
              </a:defRPr>
            </a:lvl4pPr>
            <a:lvl5pPr indent="-228600" marL="205740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itchFamily="0" charset="0"/>
              <a:buChar char="•"/>
              <a:defRPr sz="1000">
                <a:solidFill>
                  <a:schemeClr val="dk1"/>
                </a:solidFill>
              </a:defRPr>
            </a:lvl5pPr>
          </a:lstStyle>
          <a:p>
            <a:pPr algn="just" eaLnBrk="1" hangingPunct="1" indent="-273050" lvl="0" marL="273050">
              <a:buFont typeface="Wingdings 2" pitchFamily="18" charset="2"/>
              <a:buChar char=""/>
            </a:pPr>
            <a:r>
              <a:rPr altLang="en-US" b="1" sz="2200" lang="zh-CN">
                <a:ea typeface="Times New Roman" pitchFamily="18" charset="0"/>
              </a:rPr>
              <a:t>(K</a:t>
            </a:r>
            <a:r>
              <a:rPr altLang="en-US" b="1" sz="2200" lang="zh-CN">
                <a:ea typeface="Times New Roman" pitchFamily="18" charset="0"/>
              </a:rPr>
              <a:t>*,L</a:t>
            </a:r>
            <a:r>
              <a:rPr altLang="en-US" b="1" sz="2200" lang="zh-CN">
                <a:ea typeface="Times New Roman" pitchFamily="18" charset="0"/>
              </a:rPr>
              <a:t>*) where isocost and isoquant are tangent</a:t>
            </a:r>
          </a:p>
          <a:p>
            <a:pPr algn="just" eaLnBrk="1" hangingPunct="1" indent="-273050" lvl="0" marL="273050">
              <a:buFont typeface="Wingdings 2" pitchFamily="18" charset="2"/>
              <a:buChar char=""/>
            </a:pPr>
            <a:r>
              <a:rPr altLang="en-US" b="1" sz="2200" lang="zh-CN">
                <a:ea typeface="Times New Roman" pitchFamily="18" charset="0"/>
              </a:rPr>
              <a:t>The slope of the isoquant is equal to the slope of the isocost line</a:t>
            </a:r>
            <a:r>
              <a:rPr altLang="en-US" sz="2200" lang="zh-CN">
                <a:ea typeface="Times New Roman" pitchFamily="18" charset="0"/>
              </a:rPr>
              <a:t> </a:t>
            </a:r>
          </a:p>
          <a:p>
            <a:pPr algn="just" eaLnBrk="1" hangingPunct="1" indent="-273050" lvl="0" marL="273050">
              <a:buFont typeface="Wingdings 2" pitchFamily="18" charset="2"/>
              <a:buChar char=""/>
            </a:pPr>
            <a:endParaRPr altLang="en-US" sz="2200" lang="zh-CN">
              <a:ea typeface="Times New Roman" pitchFamily="18" charset="0"/>
            </a:endParaRPr>
          </a:p>
          <a:p>
            <a:pPr algn="just" eaLnBrk="1" hangingPunct="1" indent="-273050" lvl="0" marL="273050">
              <a:buFontTx/>
              <a:buNone/>
            </a:pPr>
            <a:r>
              <a:rPr altLang="en-US" b="1" sz="2200" lang="zh-CN">
                <a:ea typeface="Times New Roman" pitchFamily="18" charset="0"/>
              </a:rPr>
              <a:t>MP</a:t>
            </a:r>
            <a:r>
              <a:rPr altLang="en-US" baseline="-30000" b="1" sz="2200" lang="zh-CN">
                <a:ea typeface="Times New Roman" pitchFamily="18" charset="0"/>
              </a:rPr>
              <a:t>L</a:t>
            </a:r>
            <a:r>
              <a:rPr altLang="en-US" b="1" sz="2200" lang="zh-CN">
                <a:ea typeface="Times New Roman" pitchFamily="18" charset="0"/>
              </a:rPr>
              <a:t>/MP</a:t>
            </a:r>
            <a:r>
              <a:rPr altLang="en-US" baseline="-30000" b="1" sz="2200" lang="zh-CN">
                <a:ea typeface="Times New Roman" pitchFamily="18" charset="0"/>
              </a:rPr>
              <a:t>K</a:t>
            </a:r>
            <a:r>
              <a:rPr altLang="en-US" b="1" sz="2200" lang="zh-CN">
                <a:ea typeface="Times New Roman" pitchFamily="18" charset="0"/>
              </a:rPr>
              <a:t> = w/r </a:t>
            </a:r>
          </a:p>
          <a:p>
            <a:pPr algn="just" eaLnBrk="1" hangingPunct="1" indent="-273050" lvl="0" marL="273050">
              <a:buFontTx/>
              <a:buNone/>
            </a:pPr>
            <a:endParaRPr altLang="en-US" sz="2200" lang="en-US">
              <a:latin typeface="Arial" pitchFamily="0" charset="0"/>
              <a:ea typeface="Times New Roman" pitchFamily="18" charset="0"/>
            </a:endParaRPr>
          </a:p>
          <a:p>
            <a:pPr algn="just" eaLnBrk="1" hangingPunct="1" indent="-273050" lvl="0" marL="273050">
              <a:buFontTx/>
              <a:buNone/>
            </a:pPr>
            <a:r>
              <a:rPr altLang="en-US" b="1" sz="2200" lang="zh-CN">
                <a:ea typeface="Times New Roman" pitchFamily="18" charset="0"/>
              </a:rPr>
              <a:t>MP</a:t>
            </a:r>
            <a:r>
              <a:rPr altLang="en-US" baseline="-30000" b="1" sz="2200" lang="zh-CN">
                <a:ea typeface="Times New Roman" pitchFamily="18" charset="0"/>
              </a:rPr>
              <a:t>L</a:t>
            </a:r>
            <a:r>
              <a:rPr altLang="en-US" b="1" sz="2200" lang="zh-CN">
                <a:ea typeface="Times New Roman" pitchFamily="18" charset="0"/>
              </a:rPr>
              <a:t>/w = MP</a:t>
            </a:r>
            <a:r>
              <a:rPr altLang="en-US" baseline="-30000" b="1" sz="2200" lang="zh-CN">
                <a:ea typeface="Times New Roman" pitchFamily="18" charset="0"/>
              </a:rPr>
              <a:t>K</a:t>
            </a:r>
            <a:r>
              <a:rPr altLang="en-US" b="1" sz="2200" lang="zh-CN">
                <a:ea typeface="Times New Roman" pitchFamily="18" charset="0"/>
              </a:rPr>
              <a:t>/r</a:t>
            </a:r>
          </a:p>
          <a:p>
            <a:pPr algn="just" eaLnBrk="1" hangingPunct="1" indent="-273050" lvl="0" marL="273050">
              <a:buFont typeface="Wingdings 2" pitchFamily="18" charset="2"/>
              <a:buChar char=""/>
            </a:pPr>
            <a:endParaRPr altLang="en-US" sz="2200" lang="en-US"/>
          </a:p>
        </p:txBody>
      </p:sp>
      <p:graphicFrame>
        <p:nvGraphicFramePr>
          <p:cNvPr id="4194312" name=""/>
          <p:cNvGraphicFramePr>
            <a:graphicFrameLocks/>
          </p:cNvGraphicFramePr>
          <p:nvPr/>
        </p:nvGraphicFramePr>
        <p:xfrm rot="0">
          <a:off x="304800" y="914400"/>
          <a:ext cx="5032375" cy="510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1" spid="" imgH="5105400" imgW="5032375" showAsIcon="0" progId="MSPhotoEd.3">
                  <p:embed followColorScheme="full"/>
                  <p:pic>
                    <p:nvPicPr>
                      <p:cNvPr id="2097167" name="Object 5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2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304800" y="914400"/>
                        <a:ext cx="5032375" cy="5105400"/>
                      </a:xfrm>
                      <a:prstGeom prst="rect"/>
                      <a:noFill/>
                      <a:ln>
                        <a:noFill/>
                      </a:ln>
                    </p:spPr>
                  </p:pic>
                </p:oleObj>
              </mc:Choice>
              <mc:Fallback>
                <p:oleObj r:id="rId1" spid="" imgH="5105400" imgW="5032375" showAsIcon="0" progId="MSPhotoEd.3">
                  <p:embed followColorScheme="full"/>
                  <p:pic>
                    <p:nvPicPr>
                      <p:cNvPr id="2097167" name="Object 5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2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304800" y="914400"/>
                        <a:ext cx="5032375" cy="5105400"/>
                      </a:xfrm>
                      <a:prstGeom prst="rect"/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 advClick="1">
    <p:zoom dir="out"/>
  </p:transition>
  <p:timing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1" showMasterSp="1">
  <p:cSld>
    <p:spTree>
      <p:nvGrpSpPr>
        <p:cNvPr id="71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744" name="Rectangle 2"/>
          <p:cNvSpPr/>
          <p:nvPr>
            <p:ph type="title" sz="full" idx="0"/>
          </p:nvPr>
        </p:nvSpPr>
        <p:spPr>
          <a:xfrm rot="0">
            <a:off x="609600" y="304800"/>
            <a:ext cx="7772400" cy="4495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0" latinLnBrk="0" marL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2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</a:lstStyle>
          <a:p>
            <a:pPr eaLnBrk="1" hangingPunct="1" lvl="0"/>
            <a:r>
              <a:rPr altLang="en-US" sz="2800" lang="en-US"/>
              <a:t>    </a:t>
            </a:r>
            <a:r>
              <a:rPr altLang="en-US" b="1" sz="3600" lang="en-US"/>
              <a:t>PRODUCER EQUILIBRIUM</a:t>
            </a:r>
          </a:p>
        </p:txBody>
      </p:sp>
      <p:graphicFrame>
        <p:nvGraphicFramePr>
          <p:cNvPr id="4194313" name=""/>
          <p:cNvGraphicFramePr>
            <a:graphicFrameLocks/>
          </p:cNvGraphicFramePr>
          <p:nvPr/>
        </p:nvGraphicFramePr>
        <p:xfrm rot="0">
          <a:off x="355600" y="1295400"/>
          <a:ext cx="4978400" cy="449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1" spid="" imgH="4495800" imgW="4978400" showAsIcon="0" progId="MSPhotoEd.3">
                  <p:embed followColorScheme="full"/>
                  <p:pic>
                    <p:nvPicPr>
                      <p:cNvPr id="2097168" name="Object 5"/>
                      <p:cNvPicPr>
                        <a:picLocks/>
                      </p:cNvPicPr>
                      <p:nvPr>
                        <p:ph type="clipArt" sz="half" idx="1"/>
                      </p:nvPr>
                    </p:nvPicPr>
                    <p:blipFill>
                      <a:blip xmlns:r="http://schemas.openxmlformats.org/officeDocument/2006/relationships" r:embed="rId2"/>
                      <a:srcRect l="0" t="0" r="0" b="0"/>
                      <a:stretch>
                        <a:fillRect/>
                      </a:stretch>
                    </p:blipFill>
                    <p:spPr bwMode="auto">
                      <a:xfrm rot="0">
                        <a:off x="355600" y="1295400"/>
                        <a:ext cx="4978400" cy="4495800"/>
                      </a:xfrm>
                      <a:prstGeom prst="rect"/>
                      <a:noFill/>
                      <a:ln>
                        <a:noFill/>
                      </a:ln>
                    </p:spPr>
                  </p:pic>
                </p:oleObj>
              </mc:Choice>
              <mc:Fallback>
                <p:oleObj r:id="rId1" spid="" imgH="4495800" imgW="4978400" showAsIcon="0" progId="MSPhotoEd.3">
                  <p:embed followColorScheme="full"/>
                  <p:pic>
                    <p:nvPicPr>
                      <p:cNvPr id="2097168" name="Object 5"/>
                      <p:cNvPicPr>
                        <a:picLocks/>
                      </p:cNvPicPr>
                      <p:nvPr>
                        <p:ph type="clipArt" sz="half" idx="1"/>
                      </p:nvPr>
                    </p:nvPicPr>
                    <p:blipFill>
                      <a:blip xmlns:r="http://schemas.openxmlformats.org/officeDocument/2006/relationships" r:embed="rId2"/>
                      <a:srcRect l="0" t="0" r="0" b="0"/>
                      <a:stretch>
                        <a:fillRect/>
                      </a:stretch>
                    </p:blipFill>
                    <p:spPr bwMode="auto">
                      <a:xfrm rot="0">
                        <a:off x="355600" y="1295400"/>
                        <a:ext cx="4978400" cy="4495800"/>
                      </a:xfrm>
                      <a:prstGeom prst="rect"/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8745" name="Rectangle 3"/>
          <p:cNvSpPr/>
          <p:nvPr>
            <p:ph type="body" sz="half" idx="2"/>
          </p:nvPr>
        </p:nvSpPr>
        <p:spPr>
          <a:xfrm rot="0">
            <a:off x="5486400" y="1524000"/>
            <a:ext cx="36576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indent="-228600" marL="228600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Arial" pitchFamily="0" charset="0"/>
              <a:buChar char="•"/>
              <a:defRPr sz="1800">
                <a:solidFill>
                  <a:schemeClr val="dk1"/>
                </a:solidFill>
              </a:defRPr>
            </a:lvl1pPr>
            <a:lvl2pPr indent="-228600" marL="68580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itchFamily="0" charset="0"/>
              <a:buChar char="•"/>
              <a:defRPr sz="1400">
                <a:solidFill>
                  <a:schemeClr val="dk1"/>
                </a:solidFill>
              </a:defRPr>
            </a:lvl2pPr>
            <a:lvl3pPr indent="-228600" marL="114300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itchFamily="0" charset="0"/>
              <a:buChar char="•"/>
              <a:defRPr sz="1400">
                <a:solidFill>
                  <a:schemeClr val="dk1"/>
                </a:solidFill>
              </a:defRPr>
            </a:lvl3pPr>
            <a:lvl4pPr indent="-228600" marL="160020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itchFamily="0" charset="0"/>
              <a:buChar char="•"/>
              <a:defRPr sz="1200">
                <a:solidFill>
                  <a:schemeClr val="dk1"/>
                </a:solidFill>
              </a:defRPr>
            </a:lvl4pPr>
            <a:lvl5pPr indent="-228600" marL="205740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itchFamily="0" charset="0"/>
              <a:buChar char="•"/>
              <a:defRPr sz="1000">
                <a:solidFill>
                  <a:schemeClr val="dk1"/>
                </a:solidFill>
              </a:defRPr>
            </a:lvl5pPr>
          </a:lstStyle>
          <a:p>
            <a:pPr eaLnBrk="1" hangingPunct="1" lvl="0"/>
            <a:r>
              <a:rPr altLang="en-US" b="1" sz="2800" lang="en-US">
                <a:ea typeface="Times New Roman" pitchFamily="18" charset="0"/>
              </a:rPr>
              <a:t>Cost minimization</a:t>
            </a:r>
            <a:r>
              <a:rPr altLang="en-US" sz="2800" lang="en-US">
                <a:ea typeface="Times New Roman" pitchFamily="18" charset="0"/>
              </a:rPr>
              <a:t>; Given an output constraint entails finding the isocost that is closest to the origin meeting the output constraint</a:t>
            </a:r>
            <a:r>
              <a:rPr altLang="en-US" sz="2800" lang="en-US"/>
              <a:t> </a:t>
            </a:r>
          </a:p>
        </p:txBody>
      </p:sp>
      <p:sp>
        <p:nvSpPr>
          <p:cNvPr id="1048746" name="Rectangle 4"/>
          <p:cNvSpPr/>
          <p:nvPr/>
        </p:nvSpPr>
        <p:spPr>
          <a:xfrm rot="0">
            <a:off x="2890837" y="2124075"/>
            <a:ext cx="9144000" cy="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eaLnBrk="0" fontAlgn="base" hangingPunct="0" indent="-228600" latinLnBrk="0" marL="228600" rtl="0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20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0" fontAlgn="base" hangingPunct="0" indent="-228600" latinLnBrk="0" marL="6858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6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0" fontAlgn="base" hangingPunct="0" indent="-228600" latinLnBrk="0" marL="11430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6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0" fontAlgn="base" hangingPunct="0" indent="-228600" latinLnBrk="0" marL="16002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4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0" fontAlgn="base" hangingPunct="0" indent="-228600" latinLnBrk="0" marL="20574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2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eaLnBrk="1" hangingPunct="1" indent="0" lvl="0" marL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altLang="en-US" sz="1800" lang="en-US">
              <a:latin typeface="Georgia" pitchFamily="18" charset="0"/>
              <a:ea typeface="Arial" pitchFamily="0" charset="0"/>
            </a:endParaRPr>
          </a:p>
        </p:txBody>
      </p:sp>
    </p:spTree>
  </p:cSld>
  <p:clrMapOvr>
    <a:masterClrMapping/>
  </p:clrMapOvr>
  <p:transition spd="slow" advClick="1">
    <p:zoom dir="out"/>
  </p:transition>
  <p:timing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0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2" name="Title 1"/>
          <p:cNvSpPr/>
          <p:nvPr>
            <p:ph type="title" sz="full" idx="0"/>
          </p:nvPr>
        </p:nvSpPr>
        <p:spPr>
          <a:xfrm rot="0">
            <a:off x="1285875" y="342900"/>
            <a:ext cx="6572250" cy="104933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0" latinLnBrk="0" marL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2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</a:lstStyle>
          <a:p>
            <a:pPr eaLnBrk="1" hangingPunct="1" lvl="0"/>
            <a:r>
              <a:rPr altLang="en-US" lang="en-US"/>
              <a:t>CONTENT</a:t>
            </a:r>
          </a:p>
        </p:txBody>
      </p:sp>
      <p:sp>
        <p:nvSpPr>
          <p:cNvPr id="1048593" name="Content Placeholder 2"/>
          <p:cNvSpPr/>
          <p:nvPr>
            <p:ph sz="full" idx="1"/>
          </p:nvPr>
        </p:nvSpPr>
        <p:spPr>
          <a:xfrm rot="0">
            <a:off x="914400" y="1752600"/>
            <a:ext cx="7100887" cy="44196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-228600" latinLnBrk="0" marL="228600" rtl="0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20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0" fontAlgn="base" hangingPunct="0" indent="-228600" latinLnBrk="0" marL="6858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6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0" fontAlgn="base" hangingPunct="0" indent="-228600" latinLnBrk="0" marL="11430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6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0" fontAlgn="base" hangingPunct="0" indent="-228600" latinLnBrk="0" marL="16002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4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0" fontAlgn="base" hangingPunct="0" indent="-228600" latinLnBrk="0" marL="20574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2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eaLnBrk="1" hangingPunct="1" lvl="1"/>
            <a:r>
              <a:rPr altLang="en-US" sz="3200" lang="en-US"/>
              <a:t>Introduction</a:t>
            </a:r>
          </a:p>
          <a:p>
            <a:pPr eaLnBrk="1" hangingPunct="1" lvl="1"/>
            <a:r>
              <a:rPr altLang="en-US" sz="3200" lang="en-US"/>
              <a:t>Iso-quants </a:t>
            </a:r>
          </a:p>
          <a:p>
            <a:pPr eaLnBrk="1" hangingPunct="1" lvl="1"/>
            <a:r>
              <a:rPr altLang="en-US" sz="3200" lang="en-US"/>
              <a:t>Marginal rate of technical substitution</a:t>
            </a:r>
          </a:p>
          <a:p>
            <a:pPr eaLnBrk="1" hangingPunct="1" lvl="1"/>
            <a:r>
              <a:rPr altLang="en-US" sz="3200" lang="en-US"/>
              <a:t>Iso-cost</a:t>
            </a:r>
          </a:p>
          <a:p>
            <a:pPr eaLnBrk="1" hangingPunct="1" lvl="1"/>
            <a:r>
              <a:rPr altLang="en-US" sz="3200" lang="en-US"/>
              <a:t>Producer equilibrium</a:t>
            </a:r>
          </a:p>
          <a:p>
            <a:pPr eaLnBrk="1" hangingPunct="1" lvl="1"/>
            <a:r>
              <a:rPr altLang="en-US" sz="3200" lang="en-US"/>
              <a:t>Production expansion path</a:t>
            </a:r>
          </a:p>
          <a:p>
            <a:pPr eaLnBrk="1" hangingPunct="1" lvl="0"/>
            <a:endParaRPr altLang="en-US"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1" showMasterSp="1">
  <p:cSld>
    <p:spTree>
      <p:nvGrpSpPr>
        <p:cNvPr id="7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747" name="Rectangle 2"/>
          <p:cNvSpPr/>
          <p:nvPr>
            <p:ph type="title" sz="full" idx="0"/>
          </p:nvPr>
        </p:nvSpPr>
        <p:spPr>
          <a:xfrm rot="0">
            <a:off x="685800" y="304800"/>
            <a:ext cx="7772400" cy="6096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0" latinLnBrk="0" marL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2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</a:lstStyle>
          <a:p>
            <a:pPr eaLnBrk="1" hangingPunct="1" lvl="0"/>
            <a:r>
              <a:rPr altLang="en-US" b="1" lang="en-US"/>
              <a:t>PRODUCTION EXPANSION PATH</a:t>
            </a:r>
          </a:p>
        </p:txBody>
      </p:sp>
      <p:sp>
        <p:nvSpPr>
          <p:cNvPr id="1048748" name="Rectangle 4"/>
          <p:cNvSpPr/>
          <p:nvPr>
            <p:ph type="body" sz="half" idx="2"/>
          </p:nvPr>
        </p:nvSpPr>
        <p:spPr>
          <a:xfrm rot="0">
            <a:off x="5562600" y="1066800"/>
            <a:ext cx="3581400" cy="51054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indent="-228600" marL="228600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Arial" pitchFamily="0" charset="0"/>
              <a:buChar char="•"/>
              <a:defRPr sz="1800">
                <a:solidFill>
                  <a:schemeClr val="dk1"/>
                </a:solidFill>
              </a:defRPr>
            </a:lvl1pPr>
            <a:lvl2pPr indent="-228600" marL="68580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itchFamily="0" charset="0"/>
              <a:buChar char="•"/>
              <a:defRPr sz="1400">
                <a:solidFill>
                  <a:schemeClr val="dk1"/>
                </a:solidFill>
              </a:defRPr>
            </a:lvl2pPr>
            <a:lvl3pPr indent="-228600" marL="114300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itchFamily="0" charset="0"/>
              <a:buChar char="•"/>
              <a:defRPr sz="1400">
                <a:solidFill>
                  <a:schemeClr val="dk1"/>
                </a:solidFill>
              </a:defRPr>
            </a:lvl3pPr>
            <a:lvl4pPr indent="-228600" marL="160020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itchFamily="0" charset="0"/>
              <a:buChar char="•"/>
              <a:defRPr sz="1200">
                <a:solidFill>
                  <a:schemeClr val="dk1"/>
                </a:solidFill>
              </a:defRPr>
            </a:lvl4pPr>
            <a:lvl5pPr indent="-228600" marL="205740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itchFamily="0" charset="0"/>
              <a:buChar char="•"/>
              <a:defRPr sz="1000">
                <a:solidFill>
                  <a:schemeClr val="dk1"/>
                </a:solidFill>
              </a:defRPr>
            </a:lvl5pPr>
          </a:lstStyle>
          <a:p>
            <a:pPr eaLnBrk="1" hangingPunct="1" indent="-273050" lvl="0" marL="273050">
              <a:lnSpc>
                <a:spcPct val="80000"/>
              </a:lnSpc>
              <a:buFont typeface="Wingdings 2" pitchFamily="18" charset="2"/>
              <a:buChar char=""/>
            </a:pPr>
            <a:r>
              <a:rPr altLang="en-US" sz="2800" lang="zh-CN">
                <a:ea typeface="Times New Roman" pitchFamily="18" charset="0"/>
              </a:rPr>
              <a:t> </a:t>
            </a:r>
            <a:r>
              <a:rPr altLang="en-US" b="1" sz="2800" lang="zh-CN">
                <a:ea typeface="Times New Roman" pitchFamily="18" charset="0"/>
              </a:rPr>
              <a:t>This joins the tangency  points of  isoquant curves and the isocost lines</a:t>
            </a:r>
          </a:p>
          <a:p>
            <a:pPr eaLnBrk="1" hangingPunct="1" indent="-273050" lvl="0" marL="273050">
              <a:lnSpc>
                <a:spcPct val="80000"/>
              </a:lnSpc>
              <a:buFont typeface="Wingdings 2" pitchFamily="18" charset="2"/>
              <a:buChar char=""/>
            </a:pPr>
            <a:r>
              <a:rPr altLang="en-US" b="1" sz="2800" lang="zh-CN">
                <a:ea typeface="Times New Roman" pitchFamily="18" charset="0"/>
              </a:rPr>
              <a:t>At this equilibrium point, the ratio of marginal product of the two inputs is equal to the price ratio of the two products</a:t>
            </a:r>
          </a:p>
        </p:txBody>
      </p:sp>
      <p:sp>
        <p:nvSpPr>
          <p:cNvPr id="1048749" name="Rectangle 5"/>
          <p:cNvSpPr/>
          <p:nvPr/>
        </p:nvSpPr>
        <p:spPr>
          <a:xfrm rot="0">
            <a:off x="2667000" y="2000250"/>
            <a:ext cx="9144000" cy="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eaLnBrk="0" fontAlgn="base" hangingPunct="0" indent="-228600" latinLnBrk="0" marL="228600" rtl="0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20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0" fontAlgn="base" hangingPunct="0" indent="-228600" latinLnBrk="0" marL="6858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6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0" fontAlgn="base" hangingPunct="0" indent="-228600" latinLnBrk="0" marL="11430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6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0" fontAlgn="base" hangingPunct="0" indent="-228600" latinLnBrk="0" marL="16002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4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0" fontAlgn="base" hangingPunct="0" indent="-228600" latinLnBrk="0" marL="20574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2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eaLnBrk="1" hangingPunct="1" indent="0" lvl="0" marL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altLang="en-US" sz="1800" lang="en-US">
              <a:latin typeface="Georgia" pitchFamily="18" charset="0"/>
            </a:endParaRPr>
          </a:p>
        </p:txBody>
      </p:sp>
      <p:graphicFrame>
        <p:nvGraphicFramePr>
          <p:cNvPr id="4194314" name=""/>
          <p:cNvGraphicFramePr>
            <a:graphicFrameLocks/>
          </p:cNvGraphicFramePr>
          <p:nvPr/>
        </p:nvGraphicFramePr>
        <p:xfrm rot="0">
          <a:off x="0" y="1066800"/>
          <a:ext cx="5440362" cy="48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1" spid="" imgH="4800600" imgW="5440362" showAsIcon="0" progId="MSPhotoEd.3">
                  <p:embed followColorScheme="full"/>
                  <p:pic>
                    <p:nvPicPr>
                      <p:cNvPr id="2097169" name="Object 6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2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0" y="1066800"/>
                        <a:ext cx="5440362" cy="4800600"/>
                      </a:xfrm>
                      <a:prstGeom prst="rect"/>
                      <a:noFill/>
                      <a:ln>
                        <a:noFill/>
                      </a:ln>
                    </p:spPr>
                  </p:pic>
                </p:oleObj>
              </mc:Choice>
              <mc:Fallback>
                <p:oleObj r:id="rId1" spid="" imgH="4800600" imgW="5440362" showAsIcon="0" progId="MSPhotoEd.3">
                  <p:embed followColorScheme="full"/>
                  <p:pic>
                    <p:nvPicPr>
                      <p:cNvPr id="2097169" name="Object 6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2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0" y="1066800"/>
                        <a:ext cx="5440362" cy="4800600"/>
                      </a:xfrm>
                      <a:prstGeom prst="rect"/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 advClick="1">
    <p:zoom dir="out"/>
  </p:transition>
  <p:timing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1" showMasterSp="1">
  <p:cSld>
    <p:spTree>
      <p:nvGrpSpPr>
        <p:cNvPr id="7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750" name="Rectangle 3"/>
          <p:cNvSpPr/>
          <p:nvPr>
            <p:ph sz="full" idx="1"/>
          </p:nvPr>
        </p:nvSpPr>
        <p:spPr>
          <a:xfrm rot="0">
            <a:off x="685800" y="1981200"/>
            <a:ext cx="7772400" cy="19050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-228600" latinLnBrk="0" marL="228600" rtl="0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20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0" fontAlgn="base" hangingPunct="0" indent="-228600" latinLnBrk="0" marL="6858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6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0" fontAlgn="base" hangingPunct="0" indent="-228600" latinLnBrk="0" marL="11430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6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0" fontAlgn="base" hangingPunct="0" indent="-228600" latinLnBrk="0" marL="16002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4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0" fontAlgn="base" hangingPunct="0" indent="-228600" latinLnBrk="0" marL="20574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2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algn="ctr" eaLnBrk="1" hangingPunct="1" lvl="0">
              <a:buFontTx/>
              <a:buNone/>
            </a:pPr>
            <a:r>
              <a:rPr altLang="en-US" b="1" sz="4400" lang="en-US"/>
              <a:t>THANK YOU….</a:t>
            </a:r>
          </a:p>
        </p:txBody>
      </p:sp>
    </p:spTree>
  </p:cSld>
  <p:clrMapOvr>
    <a:masterClrMapping/>
  </p:clrMapOvr>
  <p:transition spd="fast" advClick="1"/>
  <p:timing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1" showMasterSp="1">
  <p:cSld>
    <p:spTree>
      <p:nvGrpSpPr>
        <p:cNvPr id="41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4" name="Rectangle 4"/>
          <p:cNvSpPr/>
          <p:nvPr>
            <p:ph type="title" sz="full" idx="0"/>
          </p:nvPr>
        </p:nvSpPr>
        <p:spPr>
          <a:xfrm rot="0">
            <a:off x="301625" y="295275"/>
            <a:ext cx="8534400" cy="107632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0" latinLnBrk="0" marL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2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</a:lstStyle>
          <a:p>
            <a:pPr algn="ctr" eaLnBrk="1" hangingPunct="1" lvl="0"/>
            <a:r>
              <a:rPr altLang="en-US" b="1" lang="zh-CN">
                <a:solidFill>
                  <a:srgbClr val="000000"/>
                </a:solidFill>
                <a:ea typeface="Times New Roman" pitchFamily="18" charset="0"/>
              </a:rPr>
              <a:t>PRODUCTION WITH TWO VARIABLE INPUTS</a:t>
            </a:r>
            <a:br>
              <a:rPr altLang="en-US" b="1" lang="zh-CN">
                <a:solidFill>
                  <a:srgbClr val="000000"/>
                </a:solidFill>
                <a:ea typeface="Times New Roman" pitchFamily="18" charset="0"/>
              </a:rPr>
            </a:br>
            <a:r>
              <a:rPr altLang="en-US" b="1" sz="2200" lang="zh-CN">
                <a:solidFill>
                  <a:srgbClr val="000000"/>
                </a:solidFill>
                <a:ea typeface="Times New Roman" pitchFamily="18" charset="0"/>
              </a:rPr>
              <a:t>LONG-RUN ANALYSIS</a:t>
            </a:r>
            <a:br>
              <a:rPr altLang="en-US" sz="2200" lang="zh-CN">
                <a:ea typeface="Times New Roman" pitchFamily="18" charset="0"/>
              </a:rPr>
            </a:br>
            <a:endParaRPr altLang="en-US" sz="2200" lang="zh-CN">
              <a:ea typeface="Times New Roman" pitchFamily="18" charset="0"/>
            </a:endParaRPr>
          </a:p>
        </p:txBody>
      </p:sp>
      <p:sp>
        <p:nvSpPr>
          <p:cNvPr id="1048595" name="Rectangle 5"/>
          <p:cNvSpPr/>
          <p:nvPr>
            <p:ph sz="full" idx="1"/>
          </p:nvPr>
        </p:nvSpPr>
        <p:spPr>
          <a:xfrm rot="0">
            <a:off x="301625" y="2016125"/>
            <a:ext cx="9223375" cy="484187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-228600" latinLnBrk="0" marL="228600" rtl="0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20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0" fontAlgn="base" hangingPunct="0" indent="-228600" latinLnBrk="0" marL="6858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6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0" fontAlgn="base" hangingPunct="0" indent="-228600" latinLnBrk="0" marL="11430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6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0" fontAlgn="base" hangingPunct="0" indent="-228600" latinLnBrk="0" marL="16002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4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0" fontAlgn="base" hangingPunct="0" indent="-228600" latinLnBrk="0" marL="20574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2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eaLnBrk="1" hangingPunct="1" indent="-609600" lvl="0" marL="609600">
              <a:lnSpc>
                <a:spcPct val="90000"/>
              </a:lnSpc>
            </a:pPr>
            <a:r>
              <a:rPr altLang="en-US" b="1" sz="3000" lang="en-US">
                <a:ea typeface="Times New Roman" pitchFamily="18" charset="0"/>
              </a:rPr>
              <a:t> In the long-run, all  the inputs are variable</a:t>
            </a:r>
          </a:p>
          <a:p>
            <a:pPr eaLnBrk="1" hangingPunct="1" indent="-609600" lvl="0" marL="609600">
              <a:lnSpc>
                <a:spcPct val="90000"/>
              </a:lnSpc>
              <a:buFontTx/>
              <a:buNone/>
            </a:pPr>
            <a:endParaRPr altLang="en-US" b="1" sz="3000" lang="en-US">
              <a:ea typeface="Times New Roman" pitchFamily="18" charset="0"/>
            </a:endParaRPr>
          </a:p>
          <a:p>
            <a:pPr eaLnBrk="1" hangingPunct="1" indent="-609600" lvl="0" marL="609600">
              <a:lnSpc>
                <a:spcPct val="90000"/>
              </a:lnSpc>
            </a:pPr>
            <a:r>
              <a:rPr altLang="en-US" b="1" sz="3000" lang="en-US" u="sng">
                <a:ea typeface="Times New Roman" pitchFamily="18" charset="0"/>
              </a:rPr>
              <a:t>Long-run Production Function</a:t>
            </a:r>
          </a:p>
          <a:p>
            <a:pPr eaLnBrk="1" hangingPunct="1" indent="-609600" lvl="0" marL="609600">
              <a:lnSpc>
                <a:spcPct val="90000"/>
              </a:lnSpc>
              <a:buFontTx/>
              <a:buNone/>
            </a:pPr>
            <a:endParaRPr altLang="en-US" b="1" lang="en-US">
              <a:ea typeface="Times New Roman" pitchFamily="18" charset="0"/>
            </a:endParaRPr>
          </a:p>
          <a:p>
            <a:pPr eaLnBrk="1" hangingPunct="1" indent="-609600" lvl="0" marL="609600">
              <a:lnSpc>
                <a:spcPct val="90000"/>
              </a:lnSpc>
              <a:buFontTx/>
              <a:buNone/>
            </a:pPr>
            <a:r>
              <a:rPr altLang="en-US" b="1" sz="2800" lang="en-US">
                <a:ea typeface="Times New Roman" pitchFamily="18" charset="0"/>
              </a:rPr>
              <a:t>	Q = F (K,L) = aK + bL</a:t>
            </a:r>
          </a:p>
          <a:p>
            <a:pPr eaLnBrk="1" hangingPunct="1" indent="-609600" lvl="0" marL="609600">
              <a:lnSpc>
                <a:spcPct val="90000"/>
              </a:lnSpc>
              <a:buFontTx/>
              <a:buNone/>
            </a:pPr>
            <a:endParaRPr altLang="en-US" b="1" sz="2800" lang="en-US">
              <a:ea typeface="Times New Roman" pitchFamily="18" charset="0"/>
            </a:endParaRPr>
          </a:p>
          <a:p>
            <a:pPr eaLnBrk="1" hangingPunct="1" indent="-609600" lvl="0" marL="609600">
              <a:lnSpc>
                <a:spcPct val="90000"/>
              </a:lnSpc>
              <a:buFontTx/>
              <a:buNone/>
            </a:pPr>
            <a:r>
              <a:rPr altLang="en-US" b="1" sz="2800" lang="en-US">
                <a:ea typeface="Times New Roman" pitchFamily="18" charset="0"/>
              </a:rPr>
              <a:t> Both capital (K) and labor(L) inputs are variable    </a:t>
            </a:r>
          </a:p>
          <a:p>
            <a:pPr algn="just" eaLnBrk="1" hangingPunct="1" indent="-609600" lvl="0" marL="609600">
              <a:lnSpc>
                <a:spcPct val="90000"/>
              </a:lnSpc>
              <a:buFontTx/>
              <a:buNone/>
            </a:pPr>
            <a:r>
              <a:rPr altLang="en-US" b="1" sz="2800" lang="en-US">
                <a:ea typeface="Times New Roman" pitchFamily="18" charset="0"/>
              </a:rPr>
              <a:t> </a:t>
            </a:r>
          </a:p>
          <a:p>
            <a:pPr algn="just" eaLnBrk="1" hangingPunct="1" indent="-609600" lvl="0" marL="609600">
              <a:lnSpc>
                <a:spcPct val="90000"/>
              </a:lnSpc>
              <a:buFontTx/>
              <a:buNone/>
            </a:pPr>
            <a:endParaRPr altLang="en-US" b="1" sz="2800" lang="en-US"/>
          </a:p>
        </p:txBody>
      </p:sp>
      <p:pic>
        <p:nvPicPr>
          <p:cNvPr id="2097157" name="Picture 4" descr="ess-packaging-machinery-inc.jpg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6883400" y="2581275"/>
            <a:ext cx="2260600" cy="1695450"/>
          </a:xfrm>
          <a:prstGeom prst="rect"/>
          <a:noFill/>
          <a:ln>
            <a:noFill/>
          </a:ln>
        </p:spPr>
      </p:pic>
    </p:spTree>
  </p:cSld>
  <p:clrMapOvr>
    <a:masterClrMapping/>
  </p:clrMapOvr>
  <p:transition spd="fast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1" showMasterSp="1">
  <p:cSld>
    <p:spTree>
      <p:nvGrpSpPr>
        <p:cNvPr id="4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6" name="Rectangle 2"/>
          <p:cNvSpPr/>
          <p:nvPr>
            <p:ph type="title" sz="full" idx="0"/>
          </p:nvPr>
        </p:nvSpPr>
        <p:spPr>
          <a:xfrm rot="0">
            <a:off x="301625" y="536575"/>
            <a:ext cx="8534400" cy="75882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0" latinLnBrk="0" marL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2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</a:lstStyle>
          <a:p>
            <a:pPr algn="ctr" eaLnBrk="1" hangingPunct="1" lvl="0"/>
            <a:r>
              <a:rPr altLang="en-US" b="1" sz="3600" lang="en-US"/>
              <a:t>ISO-QUANT</a:t>
            </a:r>
            <a:br>
              <a:rPr altLang="en-US" b="1" sz="2900" lang="en-US" u="sng"/>
            </a:br>
            <a:endParaRPr altLang="en-US" b="1" sz="2900" lang="en-US" u="sng"/>
          </a:p>
        </p:txBody>
      </p:sp>
      <p:sp>
        <p:nvSpPr>
          <p:cNvPr id="1048597" name="Rectangle 3"/>
          <p:cNvSpPr/>
          <p:nvPr>
            <p:ph sz="full" idx="1"/>
          </p:nvPr>
        </p:nvSpPr>
        <p:spPr>
          <a:xfrm rot="0">
            <a:off x="1443037" y="2016125"/>
            <a:ext cx="6572250" cy="344963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-228600" latinLnBrk="0" marL="228600" rtl="0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20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0" fontAlgn="base" hangingPunct="0" indent="-228600" latinLnBrk="0" marL="6858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6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0" fontAlgn="base" hangingPunct="0" indent="-228600" latinLnBrk="0" marL="11430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6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0" fontAlgn="base" hangingPunct="0" indent="-228600" latinLnBrk="0" marL="16002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4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0" fontAlgn="base" hangingPunct="0" indent="-228600" latinLnBrk="0" marL="20574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2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algn="ctr" eaLnBrk="1" hangingPunct="1" indent="0" lvl="0" marL="0">
              <a:buNone/>
            </a:pPr>
            <a:r>
              <a:rPr altLang="en-US" sz="3600" lang="en-US">
                <a:ea typeface="Times New Roman" pitchFamily="18" charset="0"/>
              </a:rPr>
              <a:t>An </a:t>
            </a:r>
            <a:r>
              <a:rPr altLang="en-US" b="1" sz="3600" lang="en-US">
                <a:ea typeface="Times New Roman" pitchFamily="18" charset="0"/>
              </a:rPr>
              <a:t>Isoquant</a:t>
            </a:r>
            <a:r>
              <a:rPr altLang="en-US" sz="3600" lang="en-US">
                <a:ea typeface="Times New Roman" pitchFamily="18" charset="0"/>
              </a:rPr>
              <a:t> shows all different</a:t>
            </a:r>
          </a:p>
          <a:p>
            <a:pPr algn="ctr" eaLnBrk="1" hangingPunct="1" indent="0" lvl="0" marL="0">
              <a:buFontTx/>
              <a:buNone/>
            </a:pPr>
            <a:r>
              <a:rPr altLang="en-US" sz="3600" lang="en-US">
                <a:ea typeface="Times New Roman" pitchFamily="18" charset="0"/>
              </a:rPr>
              <a:t>   combinations of L &amp; K that can be used to produce a given level of output</a:t>
            </a:r>
            <a:r>
              <a:rPr altLang="en-US" sz="3600" lang="en-US"/>
              <a:t> </a:t>
            </a:r>
          </a:p>
          <a:p>
            <a:pPr eaLnBrk="1" hangingPunct="1" indent="0" lvl="0" marL="0"/>
            <a:endParaRPr altLang="en-US" sz="3600" lang="en-US"/>
          </a:p>
        </p:txBody>
      </p:sp>
    </p:spTree>
  </p:cSld>
  <p:clrMapOvr>
    <a:masterClrMapping/>
  </p:clrMapOvr>
  <p:transition spd="fast" advClick="1"/>
  <p:timing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8" name="Rectangle 2"/>
          <p:cNvSpPr/>
          <p:nvPr>
            <p:ph type="title" sz="full" idx="0"/>
          </p:nvPr>
        </p:nvSpPr>
        <p:spPr>
          <a:xfrm rot="0">
            <a:off x="1963737" y="427037"/>
            <a:ext cx="6103937" cy="7620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0" latinLnBrk="0" marL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2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</a:lstStyle>
          <a:p>
            <a:pPr eaLnBrk="1" hangingPunct="1" lvl="0"/>
            <a:r>
              <a:rPr altLang="zh-TW" lang="en-US">
                <a:ea typeface="新細明體" pitchFamily="18" charset="-120"/>
              </a:rPr>
              <a:t>ISO-QUANT</a:t>
            </a:r>
          </a:p>
        </p:txBody>
      </p:sp>
      <p:sp>
        <p:nvSpPr>
          <p:cNvPr id="1048599" name="Rectangle 3"/>
          <p:cNvSpPr/>
          <p:nvPr>
            <p:ph type="body" sz="full" idx="1"/>
          </p:nvPr>
        </p:nvSpPr>
        <p:spPr>
          <a:xfrm rot="0">
            <a:off x="762000" y="1905000"/>
            <a:ext cx="7696200" cy="41719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-228600" latinLnBrk="0" marL="228600" rtl="0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20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0" fontAlgn="base" hangingPunct="0" indent="-228600" latinLnBrk="0" marL="6858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6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0" fontAlgn="base" hangingPunct="0" indent="-228600" latinLnBrk="0" marL="11430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6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0" fontAlgn="base" hangingPunct="0" indent="-228600" latinLnBrk="0" marL="16002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4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0" fontAlgn="base" hangingPunct="0" indent="-228600" latinLnBrk="0" marL="20574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2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eaLnBrk="1" hangingPunct="1" lvl="0">
              <a:buFontTx/>
              <a:buNone/>
            </a:pPr>
            <a:r>
              <a:rPr altLang="zh-TW" lang="en-US">
                <a:latin typeface="Times" pitchFamily="18" charset="0"/>
                <a:ea typeface="新細明體" pitchFamily="18" charset="-120"/>
              </a:rPr>
              <a:t>A curve showing all possible (efficient) combinations of inputs that are capable of producing a certain quantity of output</a:t>
            </a:r>
          </a:p>
          <a:p>
            <a:pPr eaLnBrk="1" hangingPunct="1" lvl="0">
              <a:buFontTx/>
              <a:buNone/>
            </a:pPr>
            <a:endParaRPr altLang="zh-TW" lang="en-US">
              <a:latin typeface="Times" pitchFamily="18" charset="0"/>
              <a:ea typeface="新細明體" pitchFamily="18" charset="-120"/>
            </a:endParaRPr>
          </a:p>
          <a:p>
            <a:pPr algn="ctr" eaLnBrk="1" hangingPunct="1" lvl="0">
              <a:buFontTx/>
              <a:buNone/>
            </a:pPr>
            <a:r>
              <a:rPr altLang="zh-TW" b="1" lang="en-US">
                <a:latin typeface="Times" pitchFamily="18" charset="0"/>
                <a:ea typeface="新細明體" pitchFamily="18" charset="-120"/>
              </a:rPr>
              <a:t>  </a:t>
            </a:r>
            <a:r>
              <a:rPr altLang="zh-TW" b="1" lang="en-US">
                <a:latin typeface="Times" pitchFamily="18" charset="0"/>
                <a:ea typeface="新細明體" pitchFamily="18" charset="-120"/>
              </a:rPr>
              <a:t>		   </a:t>
            </a:r>
            <a:r>
              <a:rPr altLang="zh-TW" b="1" lang="en-US">
                <a:latin typeface="Times" pitchFamily="18" charset="0"/>
                <a:ea typeface="新細明體" pitchFamily="18" charset="-120"/>
              </a:rPr>
              <a:t>Iso     </a:t>
            </a:r>
            <a:r>
              <a:rPr altLang="zh-TW" b="1" lang="en-US">
                <a:latin typeface="Times" pitchFamily="18" charset="0"/>
                <a:ea typeface="新細明體" pitchFamily="18" charset="-120"/>
              </a:rPr>
              <a:t>	quant</a:t>
            </a:r>
          </a:p>
          <a:p>
            <a:pPr eaLnBrk="1" hangingPunct="1" lvl="0">
              <a:buFontTx/>
              <a:buNone/>
            </a:pPr>
            <a:r>
              <a:rPr altLang="zh-TW" b="1" lang="en-US">
                <a:latin typeface="Times" pitchFamily="18" charset="0"/>
                <a:ea typeface="新細明體" pitchFamily="18" charset="-120"/>
              </a:rPr>
              <a:t>			    </a:t>
            </a:r>
          </a:p>
          <a:p>
            <a:pPr eaLnBrk="1" hangingPunct="1" lvl="0">
              <a:buFontTx/>
              <a:buNone/>
            </a:pPr>
            <a:r>
              <a:rPr altLang="zh-TW" b="1" lang="en-US">
                <a:latin typeface="Times" pitchFamily="18" charset="0"/>
                <a:ea typeface="新細明體" pitchFamily="18" charset="-120"/>
              </a:rPr>
              <a:t>				</a:t>
            </a:r>
            <a:r>
              <a:rPr altLang="zh-TW" b="1" lang="en-US">
                <a:latin typeface="Times" pitchFamily="18" charset="0"/>
                <a:ea typeface="新細明體" pitchFamily="18" charset="-120"/>
              </a:rPr>
              <a:t>	      same     	      quantity</a:t>
            </a:r>
          </a:p>
        </p:txBody>
      </p:sp>
      <p:sp>
        <p:nvSpPr>
          <p:cNvPr id="1048600" name="AutoShape 4"/>
          <p:cNvSpPr/>
          <p:nvPr/>
        </p:nvSpPr>
        <p:spPr>
          <a:xfrm rot="16200000">
            <a:off x="4090987" y="3614737"/>
            <a:ext cx="304800" cy="800100"/>
          </a:xfrm>
          <a:prstGeom prst="leftBrace"/>
          <a:noFill/>
          <a:ln w="57150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  <p:txBody>
          <a:bodyPr anchor="ctr" bIns="45720" lIns="91440" rIns="91440" tIns="45720" vert="horz" wrap="none"/>
          <a:lstStyle>
            <a:lvl1pPr algn="l" eaLnBrk="0" fontAlgn="base" hangingPunct="0" indent="-228600" latinLnBrk="0" marL="228600" rtl="0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20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0" fontAlgn="base" hangingPunct="0" indent="-228600" latinLnBrk="0" marL="6858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6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0" fontAlgn="base" hangingPunct="0" indent="-228600" latinLnBrk="0" marL="11430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6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0" fontAlgn="base" hangingPunct="0" indent="-228600" latinLnBrk="0" marL="16002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4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0" fontAlgn="base" hangingPunct="0" indent="-228600" latinLnBrk="0" marL="20574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2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eaLnBrk="1" hangingPunct="1" indent="0" lvl="0" marL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altLang="en-US" sz="1800" lang="en-US">
              <a:latin typeface="Arial" pitchFamily="0" charset="0"/>
              <a:ea typeface="新細明體" pitchFamily="18" charset="-120"/>
            </a:endParaRPr>
          </a:p>
        </p:txBody>
      </p:sp>
      <p:sp>
        <p:nvSpPr>
          <p:cNvPr id="1048601" name="AutoShape 5"/>
          <p:cNvSpPr/>
          <p:nvPr/>
        </p:nvSpPr>
        <p:spPr>
          <a:xfrm rot="16200000">
            <a:off x="5621337" y="3267075"/>
            <a:ext cx="304800" cy="1447800"/>
          </a:xfrm>
          <a:prstGeom prst="leftBrace"/>
          <a:noFill/>
          <a:ln w="57150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  <p:txBody>
          <a:bodyPr anchor="ctr" bIns="45720" lIns="91440" rIns="91440" tIns="45720" vert="horz" wrap="none"/>
          <a:lstStyle>
            <a:lvl1pPr algn="l" eaLnBrk="0" fontAlgn="base" hangingPunct="0" indent="-228600" latinLnBrk="0" marL="228600" rtl="0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20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0" fontAlgn="base" hangingPunct="0" indent="-228600" latinLnBrk="0" marL="6858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6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0" fontAlgn="base" hangingPunct="0" indent="-228600" latinLnBrk="0" marL="11430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6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0" fontAlgn="base" hangingPunct="0" indent="-228600" latinLnBrk="0" marL="16002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4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0" fontAlgn="base" hangingPunct="0" indent="-228600" latinLnBrk="0" marL="20574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2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eaLnBrk="1" hangingPunct="1" indent="0" lvl="0" marL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altLang="en-US" sz="1800" lang="en-US">
              <a:latin typeface="Arial" pitchFamily="0" charset="0"/>
              <a:ea typeface="新細明體" pitchFamily="18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1" showMasterSp="1">
  <p:cSld>
    <p:spTree>
      <p:nvGrpSpPr>
        <p:cNvPr id="4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02" name="Rectangle 2"/>
          <p:cNvSpPr/>
          <p:nvPr>
            <p:ph type="title" sz="full" idx="0"/>
          </p:nvPr>
        </p:nvSpPr>
        <p:spPr>
          <a:xfrm rot="0">
            <a:off x="1443037" y="804862"/>
            <a:ext cx="6572250" cy="104933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0" latinLnBrk="0" marL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2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</a:lstStyle>
          <a:p>
            <a:pPr eaLnBrk="1" hangingPunct="1" lvl="0"/>
            <a:r>
              <a:rPr altLang="en-US" b="1" lang="en-US"/>
              <a:t>PROPERTIES OF ISOQUANTS</a:t>
            </a:r>
          </a:p>
        </p:txBody>
      </p:sp>
      <p:sp>
        <p:nvSpPr>
          <p:cNvPr id="1048603" name="Rectangle 3"/>
          <p:cNvSpPr/>
          <p:nvPr>
            <p:ph sz="full" idx="1"/>
          </p:nvPr>
        </p:nvSpPr>
        <p:spPr>
          <a:xfrm rot="0">
            <a:off x="533400" y="2016125"/>
            <a:ext cx="8458200" cy="344963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-228600" latinLnBrk="0" marL="228600" rtl="0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20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0" fontAlgn="base" hangingPunct="0" indent="-228600" latinLnBrk="0" marL="6858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6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0" fontAlgn="base" hangingPunct="0" indent="-228600" latinLnBrk="0" marL="11430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6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0" fontAlgn="base" hangingPunct="0" indent="-228600" latinLnBrk="0" marL="16002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4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0" fontAlgn="base" hangingPunct="0" indent="-228600" latinLnBrk="0" marL="20574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2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eaLnBrk="1" hangingPunct="1" lvl="0">
              <a:lnSpc>
                <a:spcPct val="90000"/>
              </a:lnSpc>
            </a:pPr>
            <a:r>
              <a:rPr altLang="en-US" b="1" sz="2800" lang="en-US"/>
              <a:t>Very powerful tool for non-technical exposition of production theory</a:t>
            </a:r>
          </a:p>
          <a:p>
            <a:pPr eaLnBrk="1" hangingPunct="1" lvl="0">
              <a:lnSpc>
                <a:spcPct val="90000"/>
              </a:lnSpc>
            </a:pPr>
            <a:r>
              <a:rPr altLang="en-US" b="1" sz="2800" lang="en-US"/>
              <a:t>Application is similar to indifference curves</a:t>
            </a:r>
          </a:p>
          <a:p>
            <a:pPr eaLnBrk="1" hangingPunct="1" lvl="0">
              <a:lnSpc>
                <a:spcPct val="90000"/>
              </a:lnSpc>
            </a:pPr>
            <a:r>
              <a:rPr altLang="en-US" b="1" sz="2800" lang="en-US"/>
              <a:t>Convex to the origin</a:t>
            </a:r>
          </a:p>
          <a:p>
            <a:pPr eaLnBrk="1" hangingPunct="1" lvl="0">
              <a:lnSpc>
                <a:spcPct val="90000"/>
              </a:lnSpc>
            </a:pPr>
            <a:r>
              <a:rPr altLang="en-US" b="1" sz="2800" lang="en-US"/>
              <a:t>Downward sloping</a:t>
            </a:r>
          </a:p>
          <a:p>
            <a:pPr eaLnBrk="1" hangingPunct="1" lvl="0">
              <a:lnSpc>
                <a:spcPct val="90000"/>
              </a:lnSpc>
            </a:pPr>
            <a:r>
              <a:rPr altLang="en-US" b="1" sz="2800" lang="en-US"/>
              <a:t>Do not intersect</a:t>
            </a:r>
          </a:p>
          <a:p>
            <a:pPr eaLnBrk="1" hangingPunct="1" lvl="0">
              <a:lnSpc>
                <a:spcPct val="90000"/>
              </a:lnSpc>
            </a:pPr>
            <a:r>
              <a:rPr altLang="en-US" sz="2800" lang="en-US"/>
              <a:t>Upper Isoquants represents higher level of output</a:t>
            </a:r>
          </a:p>
          <a:p>
            <a:pPr eaLnBrk="1" hangingPunct="1" lvl="0">
              <a:lnSpc>
                <a:spcPct val="90000"/>
              </a:lnSpc>
            </a:pPr>
            <a:r>
              <a:rPr altLang="en-US" b="1" sz="2800" lang="en-US"/>
              <a:t>Further from the origin represent greater output levels</a:t>
            </a:r>
          </a:p>
        </p:txBody>
      </p:sp>
    </p:spTree>
  </p:cSld>
  <p:clrMapOvr>
    <a:masterClrMapping/>
  </p:clrMapOvr>
  <p:transition spd="fast" advClick="1"/>
  <p:timing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1" showMasterSp="1">
  <p:cSld>
    <p:spTree>
      <p:nvGrpSpPr>
        <p:cNvPr id="50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16" name="Rectangle 2"/>
          <p:cNvSpPr/>
          <p:nvPr>
            <p:ph type="title" sz="full" idx="0"/>
          </p:nvPr>
        </p:nvSpPr>
        <p:spPr>
          <a:xfrm rot="0">
            <a:off x="692150" y="333375"/>
            <a:ext cx="7772400" cy="11430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0" latinLnBrk="0" marL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2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</a:lstStyle>
          <a:p>
            <a:pPr eaLnBrk="1" hangingPunct="1" lvl="0"/>
            <a:r>
              <a:rPr altLang="en-US" b="1" sz="2800" lang="en-US" u="sng"/>
              <a:t>AN ISOQUANT MAP</a:t>
            </a:r>
            <a:r>
              <a:rPr altLang="en-US" lang="en-US"/>
              <a:t> </a:t>
            </a:r>
          </a:p>
        </p:txBody>
      </p:sp>
      <p:graphicFrame>
        <p:nvGraphicFramePr>
          <p:cNvPr id="4194304" name=""/>
          <p:cNvGraphicFramePr>
            <a:graphicFrameLocks/>
          </p:cNvGraphicFramePr>
          <p:nvPr/>
        </p:nvGraphicFramePr>
        <p:xfrm rot="0">
          <a:off x="0" y="1781175"/>
          <a:ext cx="4800600" cy="360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Photo" r:id="rId1" spid="" imgH="3600450" imgW="4800600" showAsIcon="0" progId="MSPhotoEd.3">
                  <p:embed followColorScheme="full"/>
                  <p:pic>
                    <p:nvPicPr>
                      <p:cNvPr id="2097159" name="Object 4"/>
                      <p:cNvPicPr>
                        <a:picLocks/>
                      </p:cNvPicPr>
                      <p:nvPr>
                        <p:ph type="clipArt" sz="half" idx="1"/>
                      </p:nvPr>
                    </p:nvPicPr>
                    <p:blipFill>
                      <a:blip xmlns:r="http://schemas.openxmlformats.org/officeDocument/2006/relationships" r:embed="rId2"/>
                      <a:srcRect l="0" t="0" r="0" b="0"/>
                      <a:stretch>
                        <a:fillRect/>
                      </a:stretch>
                    </p:blipFill>
                    <p:spPr bwMode="auto">
                      <a:xfrm rot="0">
                        <a:off x="0" y="1781175"/>
                        <a:ext cx="4800600" cy="3600450"/>
                      </a:xfrm>
                      <a:prstGeom prst="rect"/>
                      <a:noFill/>
                      <a:ln>
                        <a:noFill/>
                      </a:ln>
                    </p:spPr>
                  </p:pic>
                </p:oleObj>
              </mc:Choice>
              <mc:Fallback>
                <p:oleObj name="Photo Editor Photo" r:id="rId1" spid="" imgH="3600450" imgW="4800600" showAsIcon="0" progId="MSPhotoEd.3">
                  <p:embed followColorScheme="full"/>
                  <p:pic>
                    <p:nvPicPr>
                      <p:cNvPr id="2097159" name="Object 4"/>
                      <p:cNvPicPr>
                        <a:picLocks/>
                      </p:cNvPicPr>
                      <p:nvPr>
                        <p:ph type="clipArt" sz="half" idx="1"/>
                      </p:nvPr>
                    </p:nvPicPr>
                    <p:blipFill>
                      <a:blip xmlns:r="http://schemas.openxmlformats.org/officeDocument/2006/relationships" r:embed="rId2"/>
                      <a:srcRect l="0" t="0" r="0" b="0"/>
                      <a:stretch>
                        <a:fillRect/>
                      </a:stretch>
                    </p:blipFill>
                    <p:spPr bwMode="auto">
                      <a:xfrm rot="0">
                        <a:off x="0" y="1781175"/>
                        <a:ext cx="4800600" cy="3600450"/>
                      </a:xfrm>
                      <a:prstGeom prst="rect"/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8617" name="Rectangle 3"/>
          <p:cNvSpPr/>
          <p:nvPr>
            <p:ph type="body" sz="half" idx="2"/>
          </p:nvPr>
        </p:nvSpPr>
        <p:spPr>
          <a:xfrm rot="0">
            <a:off x="4648200" y="1981200"/>
            <a:ext cx="38100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indent="-228600" marL="228600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Arial" pitchFamily="0" charset="0"/>
              <a:buChar char="•"/>
              <a:defRPr sz="1800">
                <a:solidFill>
                  <a:schemeClr val="dk1"/>
                </a:solidFill>
              </a:defRPr>
            </a:lvl1pPr>
            <a:lvl2pPr indent="-228600" marL="68580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itchFamily="0" charset="0"/>
              <a:buChar char="•"/>
              <a:defRPr sz="1400">
                <a:solidFill>
                  <a:schemeClr val="dk1"/>
                </a:solidFill>
              </a:defRPr>
            </a:lvl2pPr>
            <a:lvl3pPr indent="-228600" marL="114300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itchFamily="0" charset="0"/>
              <a:buChar char="•"/>
              <a:defRPr sz="1400">
                <a:solidFill>
                  <a:schemeClr val="dk1"/>
                </a:solidFill>
              </a:defRPr>
            </a:lvl3pPr>
            <a:lvl4pPr indent="-228600" marL="160020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itchFamily="0" charset="0"/>
              <a:buChar char="•"/>
              <a:defRPr sz="1200">
                <a:solidFill>
                  <a:schemeClr val="dk1"/>
                </a:solidFill>
              </a:defRPr>
            </a:lvl4pPr>
            <a:lvl5pPr indent="-228600" marL="205740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itchFamily="0" charset="0"/>
              <a:buChar char="•"/>
              <a:defRPr sz="1000">
                <a:solidFill>
                  <a:schemeClr val="dk1"/>
                </a:solidFill>
              </a:defRPr>
            </a:lvl5pPr>
          </a:lstStyle>
          <a:p>
            <a:pPr eaLnBrk="1" hangingPunct="1" lvl="0"/>
            <a:r>
              <a:rPr altLang="en-US" sz="2800" lang="en-US">
                <a:ea typeface="Times New Roman" pitchFamily="18" charset="0"/>
              </a:rPr>
              <a:t>convex to the origin </a:t>
            </a:r>
          </a:p>
          <a:p>
            <a:pPr eaLnBrk="1" hangingPunct="1" lvl="0"/>
            <a:r>
              <a:rPr altLang="en-US" sz="2800" lang="en-US">
                <a:ea typeface="Times New Roman" pitchFamily="18" charset="0"/>
              </a:rPr>
              <a:t>downward sloping</a:t>
            </a:r>
          </a:p>
          <a:p>
            <a:pPr eaLnBrk="1" hangingPunct="1" lvl="0"/>
            <a:r>
              <a:rPr altLang="en-US" sz="2800" lang="en-US">
                <a:solidFill>
                  <a:srgbClr val="000000"/>
                </a:solidFill>
                <a:ea typeface="Times New Roman" pitchFamily="18" charset="0"/>
              </a:rPr>
              <a:t>do not intersect </a:t>
            </a:r>
          </a:p>
          <a:p>
            <a:pPr eaLnBrk="1" hangingPunct="1" lvl="0"/>
            <a:r>
              <a:rPr altLang="en-US" sz="2800" lang="en-US">
                <a:solidFill>
                  <a:srgbClr val="000000"/>
                </a:solidFill>
                <a:ea typeface="Times New Roman" pitchFamily="18" charset="0"/>
              </a:rPr>
              <a:t>further from the   origin represents greater output levels</a:t>
            </a:r>
          </a:p>
          <a:p>
            <a:pPr eaLnBrk="1" hangingPunct="1" lvl="0"/>
            <a:endParaRPr altLang="en-US" sz="2800" lang="en-US"/>
          </a:p>
        </p:txBody>
      </p:sp>
    </p:spTree>
  </p:cSld>
  <p:clrMapOvr>
    <a:masterClrMapping/>
  </p:clrMapOvr>
  <p:transition spd="slow" advClick="1">
    <p:zoom dir="out"/>
  </p:transition>
  <p:timing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1" showMasterSp="1">
  <p:cSld>
    <p:spTree>
      <p:nvGrpSpPr>
        <p:cNvPr id="5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27" name="Rectangle 2"/>
          <p:cNvSpPr/>
          <p:nvPr>
            <p:ph type="title" sz="full" idx="0"/>
          </p:nvPr>
        </p:nvSpPr>
        <p:spPr>
          <a:xfrm rot="0">
            <a:off x="1335087" y="311150"/>
            <a:ext cx="6754812" cy="94932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0" latinLnBrk="0" marL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2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</a:lstStyle>
          <a:p>
            <a:pPr eaLnBrk="1" hangingPunct="1" lvl="0"/>
            <a:r>
              <a:rPr altLang="en-US" lang="en-US"/>
              <a:t>ISOQUANT MAP</a:t>
            </a:r>
          </a:p>
        </p:txBody>
      </p:sp>
      <p:sp>
        <p:nvSpPr>
          <p:cNvPr id="1048628" name="Rectangle 3"/>
          <p:cNvSpPr/>
          <p:nvPr>
            <p:ph type="body" sz="half" idx="1"/>
          </p:nvPr>
        </p:nvSpPr>
        <p:spPr>
          <a:xfrm rot="0">
            <a:off x="457200" y="1600200"/>
            <a:ext cx="4019550" cy="45259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indent="-228600" marL="228600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Arial" pitchFamily="0" charset="0"/>
              <a:buChar char="•"/>
              <a:defRPr sz="1800">
                <a:solidFill>
                  <a:schemeClr val="dk1"/>
                </a:solidFill>
              </a:defRPr>
            </a:lvl1pPr>
            <a:lvl2pPr indent="-228600" marL="68580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itchFamily="0" charset="0"/>
              <a:buChar char="•"/>
              <a:defRPr sz="1400">
                <a:solidFill>
                  <a:schemeClr val="dk1"/>
                </a:solidFill>
              </a:defRPr>
            </a:lvl2pPr>
            <a:lvl3pPr indent="-228600" marL="114300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itchFamily="0" charset="0"/>
              <a:buChar char="•"/>
              <a:defRPr sz="1400">
                <a:solidFill>
                  <a:schemeClr val="dk1"/>
                </a:solidFill>
              </a:defRPr>
            </a:lvl3pPr>
            <a:lvl4pPr indent="-228600" marL="160020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itchFamily="0" charset="0"/>
              <a:buChar char="•"/>
              <a:defRPr sz="1200">
                <a:solidFill>
                  <a:schemeClr val="dk1"/>
                </a:solidFill>
              </a:defRPr>
            </a:lvl4pPr>
            <a:lvl5pPr indent="-228600" marL="205740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Font typeface="Arial" pitchFamily="0" charset="0"/>
              <a:buChar char="•"/>
              <a:defRPr sz="1000">
                <a:solidFill>
                  <a:schemeClr val="dk1"/>
                </a:solidFill>
              </a:defRPr>
            </a:lvl5pPr>
          </a:lstStyle>
          <a:p>
            <a:pPr algn="just" eaLnBrk="1" hangingPunct="1" lvl="0"/>
            <a:r>
              <a:rPr altLang="en-US" sz="2800" lang="en-US"/>
              <a:t>Isoquant map is a set of isoquants presented on a two dimensional plain.  Each isoquant shows various combinations of two inputs that can be used to produce a given level of output.</a:t>
            </a:r>
          </a:p>
        </p:txBody>
      </p:sp>
      <p:graphicFrame>
        <p:nvGraphicFramePr>
          <p:cNvPr id="4194305" name=""/>
          <p:cNvGraphicFramePr>
            <a:graphicFrameLocks/>
          </p:cNvGraphicFramePr>
          <p:nvPr/>
        </p:nvGraphicFramePr>
        <p:xfrm rot="0">
          <a:off x="5265737" y="1884362"/>
          <a:ext cx="3308350" cy="305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lide" r:id="rId1" spid="" imgH="3054350" imgW="3308350" showAsIcon="0" progId="PowerPoint.Slide.8">
                  <p:embed followColorScheme="full"/>
                  <p:pic>
                    <p:nvPicPr>
                      <p:cNvPr id="2097161" name="Object 7"/>
                      <p:cNvPicPr>
                        <a:picLocks/>
                      </p:cNvPicPr>
                      <p:nvPr>
                        <p:ph sz="half" idx="2"/>
                      </p:nvPr>
                    </p:nvPicPr>
                    <p:blipFill>
                      <a:blip xmlns:r="http://schemas.openxmlformats.org/officeDocument/2006/relationships" r:embed="rId2"/>
                      <a:srcRect l="0" t="0" r="0" b="0"/>
                      <a:stretch>
                        <a:fillRect/>
                      </a:stretch>
                    </p:blipFill>
                    <p:spPr bwMode="auto">
                      <a:xfrm rot="0">
                        <a:off x="5265737" y="1884362"/>
                        <a:ext cx="3308350" cy="3054350"/>
                      </a:xfrm>
                      <a:prstGeom prst="rect"/>
                      <a:noFill/>
                      <a:ln>
                        <a:noFill/>
                      </a:ln>
                    </p:spPr>
                  </p:pic>
                </p:oleObj>
              </mc:Choice>
              <mc:Fallback>
                <p:oleObj name="Slide" r:id="rId1" spid="" imgH="3054350" imgW="3308350" showAsIcon="0" progId="PowerPoint.Slide.8">
                  <p:embed followColorScheme="full"/>
                  <p:pic>
                    <p:nvPicPr>
                      <p:cNvPr id="2097161" name="Object 7"/>
                      <p:cNvPicPr>
                        <a:picLocks/>
                      </p:cNvPicPr>
                      <p:nvPr>
                        <p:ph sz="half" idx="2"/>
                      </p:nvPr>
                    </p:nvPicPr>
                    <p:blipFill>
                      <a:blip xmlns:r="http://schemas.openxmlformats.org/officeDocument/2006/relationships" r:embed="rId2"/>
                      <a:srcRect l="0" t="0" r="0" b="0"/>
                      <a:stretch>
                        <a:fillRect/>
                      </a:stretch>
                    </p:blipFill>
                    <p:spPr bwMode="auto">
                      <a:xfrm rot="0">
                        <a:off x="5265737" y="1884362"/>
                        <a:ext cx="3308350" cy="3054350"/>
                      </a:xfrm>
                      <a:prstGeom prst="rect"/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fast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1" showMasterSp="1">
  <p:cSld>
    <p:spTree>
      <p:nvGrpSpPr>
        <p:cNvPr id="5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29" name="Rectangle 2"/>
          <p:cNvSpPr/>
          <p:nvPr>
            <p:ph type="title" sz="full" idx="0"/>
          </p:nvPr>
        </p:nvSpPr>
        <p:spPr>
          <a:xfrm rot="0">
            <a:off x="301625" y="228600"/>
            <a:ext cx="8534400" cy="11430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0" latinLnBrk="0" marL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2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</a:lstStyle>
          <a:p>
            <a:pPr eaLnBrk="1" hangingPunct="1" lvl="0"/>
            <a:r>
              <a:rPr altLang="en-US" b="1" sz="2500" lang="zh-CN" u="sng">
                <a:solidFill>
                  <a:srgbClr val="000000"/>
                </a:solidFill>
                <a:ea typeface="Times New Roman" pitchFamily="18" charset="0"/>
              </a:rPr>
              <a:t>MARGINAL RATE OF TECHNICAL SUBSTITUTION  (MRTS)</a:t>
            </a:r>
            <a:br>
              <a:rPr altLang="en-US" b="1" sz="2500" lang="en-US" u="sng">
                <a:solidFill>
                  <a:srgbClr val="000000"/>
                </a:solidFill>
                <a:latin typeface="Arial" pitchFamily="0" charset="0"/>
                <a:ea typeface="Times New Roman" pitchFamily="18" charset="0"/>
              </a:rPr>
            </a:br>
            <a:endParaRPr altLang="en-US" b="1" sz="2500" lang="en-US" u="sng">
              <a:solidFill>
                <a:srgbClr val="000000"/>
              </a:solidFill>
              <a:latin typeface="Arial" pitchFamily="0" charset="0"/>
              <a:ea typeface="Times New Roman" pitchFamily="18" charset="0"/>
            </a:endParaRPr>
          </a:p>
        </p:txBody>
      </p:sp>
      <p:sp>
        <p:nvSpPr>
          <p:cNvPr id="1048630" name="Rectangle 3"/>
          <p:cNvSpPr/>
          <p:nvPr>
            <p:ph sz="full" idx="1"/>
          </p:nvPr>
        </p:nvSpPr>
        <p:spPr>
          <a:xfrm rot="0">
            <a:off x="307975" y="1676400"/>
            <a:ext cx="7997825" cy="44196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-228600" latinLnBrk="0" marL="228600" rtl="0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20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1pPr>
            <a:lvl2pPr algn="l" eaLnBrk="0" fontAlgn="base" hangingPunct="0" indent="-228600" latinLnBrk="0" marL="6858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6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2pPr>
            <a:lvl3pPr algn="l" eaLnBrk="0" fontAlgn="base" hangingPunct="0" indent="-228600" latinLnBrk="0" marL="11430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6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3pPr>
            <a:lvl4pPr algn="l" eaLnBrk="0" fontAlgn="base" hangingPunct="0" indent="-228600" latinLnBrk="0" marL="16002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4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4pPr>
            <a:lvl5pPr algn="l" eaLnBrk="0" fontAlgn="base" hangingPunct="0" indent="-228600" latinLnBrk="0" marL="2057400" rtl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0" charset="0"/>
              <a:buChar char="•"/>
              <a:defRPr baseline="0" b="0" sz="1200" i="0" u="none">
                <a:solidFill>
                  <a:schemeClr val="dk1"/>
                </a:solidFill>
                <a:latin typeface="Gill Sans MT" pitchFamily="34" charset="0"/>
                <a:sym typeface="Gill Sans MT" pitchFamily="34" charset="0"/>
              </a:defRPr>
            </a:lvl5pPr>
          </a:lstStyle>
          <a:p>
            <a:pPr algn="just" eaLnBrk="1" hangingPunct="1" lvl="0">
              <a:lnSpc>
                <a:spcPct val="70000"/>
              </a:lnSpc>
              <a:buFontTx/>
              <a:buNone/>
            </a:pPr>
            <a:r>
              <a:rPr altLang="en-US" b="1" sz="3200" lang="en-US">
                <a:ea typeface="Times New Roman" pitchFamily="18" charset="0"/>
              </a:rPr>
              <a:t>MRTS –</a:t>
            </a:r>
            <a:r>
              <a:rPr altLang="en-US" b="1" sz="3200" lang="en-US">
                <a:solidFill>
                  <a:srgbClr val="000000"/>
                </a:solidFill>
                <a:ea typeface="Times New Roman" pitchFamily="18" charset="0"/>
              </a:rPr>
              <a:t> </a:t>
            </a:r>
          </a:p>
          <a:p>
            <a:pPr algn="just" eaLnBrk="1" hangingPunct="1" lvl="0">
              <a:lnSpc>
                <a:spcPct val="70000"/>
              </a:lnSpc>
              <a:buNone/>
            </a:pPr>
            <a:r>
              <a:rPr altLang="en-US" lang="zh-CN">
                <a:ea typeface="Times New Roman" pitchFamily="18" charset="0"/>
              </a:rPr>
              <a:t>Marginal Rate of technical substitution indicate the rate at which factors can be substituted with out altering the level of output. </a:t>
            </a:r>
          </a:p>
          <a:p>
            <a:pPr algn="just" eaLnBrk="1" hangingPunct="1" lvl="0">
              <a:lnSpc>
                <a:spcPct val="70000"/>
              </a:lnSpc>
              <a:buFontTx/>
              <a:buNone/>
            </a:pPr>
            <a:endParaRPr altLang="en-US" lang="en-US">
              <a:solidFill>
                <a:srgbClr val="000000"/>
              </a:solidFill>
              <a:ea typeface="Times New Roman" pitchFamily="18" charset="0"/>
            </a:endParaRPr>
          </a:p>
          <a:p>
            <a:pPr algn="just" eaLnBrk="1" hangingPunct="1" lvl="0">
              <a:lnSpc>
                <a:spcPct val="70000"/>
              </a:lnSpc>
              <a:buFontTx/>
              <a:buNone/>
            </a:pPr>
            <a:r>
              <a:rPr altLang="en-US" lang="en-US">
                <a:solidFill>
                  <a:srgbClr val="000000"/>
                </a:solidFill>
                <a:ea typeface="Times New Roman" pitchFamily="18" charset="0"/>
              </a:rPr>
              <a:t>The slope of an Iso-qunat </a:t>
            </a:r>
            <a:r>
              <a:rPr altLang="en-US" lang="en-US">
                <a:ea typeface="Times New Roman" pitchFamily="18" charset="0"/>
              </a:rPr>
              <a:t>is the rate at which a producer can substitute between two inputs and maintain the same level of output </a:t>
            </a:r>
          </a:p>
          <a:p>
            <a:pPr eaLnBrk="1" hangingPunct="1" lvl="0">
              <a:lnSpc>
                <a:spcPct val="70000"/>
              </a:lnSpc>
              <a:buFontTx/>
              <a:buNone/>
            </a:pPr>
            <a:r>
              <a:rPr altLang="en-US" b="1" lang="en-US">
                <a:ea typeface="Times New Roman" pitchFamily="18" charset="0"/>
              </a:rPr>
              <a:t>    </a:t>
            </a:r>
          </a:p>
          <a:p>
            <a:pPr eaLnBrk="1" hangingPunct="1" lvl="0">
              <a:lnSpc>
                <a:spcPct val="70000"/>
              </a:lnSpc>
              <a:buFontTx/>
              <a:buNone/>
            </a:pPr>
            <a:r>
              <a:rPr altLang="en-US" lang="en-US">
                <a:ea typeface="Times New Roman" pitchFamily="18" charset="0"/>
              </a:rPr>
              <a:t>     </a:t>
            </a:r>
            <a:r>
              <a:rPr altLang="en-US" b="1" lang="en-US">
                <a:ea typeface="Times New Roman" pitchFamily="18" charset="0"/>
              </a:rPr>
              <a:t>MRTS =  ∆K / ∆ L   OR ,</a:t>
            </a:r>
          </a:p>
          <a:p>
            <a:pPr eaLnBrk="1" hangingPunct="1" lvl="0">
              <a:lnSpc>
                <a:spcPct val="70000"/>
              </a:lnSpc>
              <a:buFontTx/>
              <a:buNone/>
            </a:pPr>
            <a:endParaRPr altLang="en-US" b="1" lang="en-US">
              <a:ea typeface="Times New Roman" pitchFamily="18" charset="0"/>
            </a:endParaRPr>
          </a:p>
          <a:p>
            <a:pPr eaLnBrk="1" hangingPunct="1" lvl="0">
              <a:lnSpc>
                <a:spcPct val="70000"/>
              </a:lnSpc>
              <a:buFontTx/>
              <a:buNone/>
            </a:pPr>
            <a:r>
              <a:rPr altLang="en-US" b="1" lang="en-US">
                <a:ea typeface="Times New Roman" pitchFamily="18" charset="0"/>
              </a:rPr>
              <a:t>     MRTS (K, L)  =   MP</a:t>
            </a:r>
            <a:r>
              <a:rPr altLang="en-US" baseline="-30000" b="1" lang="en-US" u="sng">
                <a:ea typeface="Times New Roman" pitchFamily="18" charset="0"/>
              </a:rPr>
              <a:t>L  </a:t>
            </a:r>
            <a:r>
              <a:rPr altLang="en-US" b="1" lang="en-US">
                <a:ea typeface="Times New Roman" pitchFamily="18" charset="0"/>
              </a:rPr>
              <a:t>/MP</a:t>
            </a:r>
            <a:r>
              <a:rPr altLang="en-US" baseline="-30000" b="1" lang="en-US">
                <a:ea typeface="Times New Roman" pitchFamily="18" charset="0"/>
              </a:rPr>
              <a:t>K</a:t>
            </a:r>
          </a:p>
          <a:p>
            <a:pPr eaLnBrk="1" hangingPunct="1" lvl="0">
              <a:lnSpc>
                <a:spcPct val="70000"/>
              </a:lnSpc>
            </a:pPr>
            <a:endParaRPr altLang="en-US" lang="en-US">
              <a:ea typeface="Times New Roman" pitchFamily="18" charset="0"/>
            </a:endParaRPr>
          </a:p>
          <a:p>
            <a:pPr eaLnBrk="1" hangingPunct="1" lvl="0">
              <a:lnSpc>
                <a:spcPct val="70000"/>
              </a:lnSpc>
              <a:buFontTx/>
              <a:buNone/>
            </a:pPr>
            <a:r>
              <a:rPr altLang="en-US" b="1" lang="en-US">
                <a:ea typeface="Times New Roman" pitchFamily="18" charset="0"/>
              </a:rPr>
              <a:t>	</a:t>
            </a:r>
          </a:p>
        </p:txBody>
      </p:sp>
    </p:spTree>
  </p:cSld>
  <p:clrMapOvr>
    <a:masterClrMapping/>
  </p:clrMapOvr>
  <p:transition spd="fast" advClick="1"/>
  <p:timing/>
</p:sld>
</file>

<file path=ppt/theme/theme1.xml><?xml version="1.0" encoding="utf-8"?>
<a:theme xmlns:a="http://schemas.openxmlformats.org/drawingml/2006/main" name="Office 主题">
  <a:themeElements>
    <a:clrScheme name="Default Color Scheme">
      <a:dk1>
        <a:srgbClr val="000000"/>
      </a:dk1>
      <a:lt1>
        <a:srgbClr val="FFFFFF"/>
      </a:lt1>
      <a:dk2>
        <a:srgbClr val="DFDBD5"/>
      </a:dk2>
      <a:lt2>
        <a:srgbClr val="454545"/>
      </a:lt2>
      <a:accent1>
        <a:srgbClr val="B71E42"/>
      </a:accent1>
      <a:accent2>
        <a:srgbClr val="DE478E"/>
      </a:accent2>
      <a:accent3>
        <a:srgbClr val="FFFFFF"/>
      </a:accent3>
      <a:accent4>
        <a:srgbClr val="000000"/>
      </a:accent4>
      <a:accent5>
        <a:srgbClr val="D7AAB0"/>
      </a:accent5>
      <a:accent6>
        <a:srgbClr val="C73F7F"/>
      </a:accent6>
      <a:hlink>
        <a:srgbClr val="FA2B5C"/>
      </a:hlink>
      <a:folHlink>
        <a:srgbClr val="BC658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Default Color Scheme 1">
        <a:dk1>
          <a:srgbClr val="000000"/>
        </a:dk1>
        <a:lt1>
          <a:srgbClr val="FFFFFF"/>
        </a:lt1>
        <a:dk2>
          <a:srgbClr val="DFDBD5"/>
        </a:dk2>
        <a:lt2>
          <a:srgbClr val="454545"/>
        </a:lt2>
        <a:accent1>
          <a:srgbClr val="B71E42"/>
        </a:accent1>
        <a:accent2>
          <a:srgbClr val="DE478E"/>
        </a:accent2>
        <a:accent3>
          <a:srgbClr val="FFFFFF"/>
        </a:accent3>
        <a:accent4>
          <a:srgbClr val="000000"/>
        </a:accent4>
        <a:accent5>
          <a:srgbClr val="D7AAB0"/>
        </a:accent5>
        <a:accent6>
          <a:srgbClr val="C73F7F"/>
        </a:accent6>
        <a:hlink>
          <a:srgbClr val="FA2B5C"/>
        </a:hlink>
        <a:folHlink>
          <a:srgbClr val="BC658E"/>
        </a:folHlink>
      </a:clrScheme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3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ScaleCrop>0</ScaleCrop>
  <LinksUpToDate>0</LinksUpToDate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Session 10 Theory of Production – Long-run</dc:title>
  <dc:creator>Admin</dc:creator>
  <cp:lastModifiedBy>MGT</cp:lastModifiedBy>
  <dcterms:created xsi:type="dcterms:W3CDTF">2011-04-25T03:14:07Z</dcterms:created>
  <dcterms:modified xsi:type="dcterms:W3CDTF">2023-06-15T03:19:42Z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900eb61a8ffa4768b66298f1b16dbdc9</vt:lpwstr>
  </property>
</Properties>
</file>