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E0E3F-1489-64B8-B09B-8C9920F62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err="1"/>
              <a:t>BUHAIRAH</a:t>
            </a:r>
            <a:r>
              <a:rPr lang="en-US" sz="5400" b="1" u="sng" dirty="0"/>
              <a:t> THE MONK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E0B121-6D89-680C-CE0D-7E90DC8F9C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When prophet Muhammad Was 12 years old, his uncle </a:t>
            </a:r>
            <a:r>
              <a:rPr lang="en-US" dirty="0" err="1"/>
              <a:t>abu</a:t>
            </a:r>
            <a:r>
              <a:rPr lang="en-US" dirty="0"/>
              <a:t> </a:t>
            </a:r>
            <a:r>
              <a:rPr lang="en-US" dirty="0" err="1"/>
              <a:t>talib</a:t>
            </a:r>
            <a:r>
              <a:rPr lang="en-US" dirty="0"/>
              <a:t> took him at a trade journey to Syria.</a:t>
            </a:r>
          </a:p>
          <a:p>
            <a:r>
              <a:rPr lang="en-US" dirty="0"/>
              <a:t>When they reached a place called </a:t>
            </a:r>
            <a:r>
              <a:rPr lang="en-US" dirty="0" err="1"/>
              <a:t>busra</a:t>
            </a:r>
            <a:r>
              <a:rPr lang="en-US" dirty="0"/>
              <a:t>(it is part of Syria),there was a monk called </a:t>
            </a:r>
            <a:r>
              <a:rPr lang="en-US" dirty="0" err="1"/>
              <a:t>Buhairah</a:t>
            </a:r>
            <a:r>
              <a:rPr lang="en-US" dirty="0"/>
              <a:t>. When </a:t>
            </a:r>
            <a:r>
              <a:rPr lang="en-US" dirty="0" err="1"/>
              <a:t>buhairah</a:t>
            </a:r>
            <a:r>
              <a:rPr lang="en-US" dirty="0"/>
              <a:t> saw Muhammad he had the thoughts of Muhammad will be the prophet, because when Muhammad was walking all the trees and rocks were prostrating (and this happens only to prophet).</a:t>
            </a:r>
            <a:r>
              <a:rPr lang="en-US" dirty="0" err="1"/>
              <a:t>buhairah</a:t>
            </a:r>
            <a:r>
              <a:rPr lang="en-US" dirty="0"/>
              <a:t> wanted to know more about Muhammad ,he told Muhammad “swear upon Al Latin you will tell me the truth”</a:t>
            </a:r>
          </a:p>
        </p:txBody>
      </p:sp>
    </p:spTree>
    <p:extLst>
      <p:ext uri="{BB962C8B-B14F-4D97-AF65-F5344CB8AC3E}">
        <p14:creationId xmlns:p14="http://schemas.microsoft.com/office/powerpoint/2010/main" val="20703851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FC11F-FBFF-C84D-2988-6EEF9FB8C3D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78958"/>
            <a:ext cx="10363826" cy="481224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Muhammad said “never swear on al </a:t>
            </a:r>
            <a:r>
              <a:rPr lang="en-US" dirty="0" err="1"/>
              <a:t>lata</a:t>
            </a:r>
            <a:r>
              <a:rPr lang="en-US" dirty="0"/>
              <a:t> swear upon Allah” and </a:t>
            </a:r>
            <a:r>
              <a:rPr lang="en-US" dirty="0" err="1"/>
              <a:t>Buhairah</a:t>
            </a:r>
            <a:r>
              <a:rPr lang="en-US" dirty="0"/>
              <a:t> did so as he was talking to Muhammad </a:t>
            </a:r>
            <a:r>
              <a:rPr lang="en-US" dirty="0" err="1"/>
              <a:t>abu</a:t>
            </a:r>
            <a:r>
              <a:rPr lang="en-US" dirty="0"/>
              <a:t> </a:t>
            </a:r>
            <a:r>
              <a:rPr lang="en-US" dirty="0" err="1"/>
              <a:t>talib</a:t>
            </a:r>
            <a:r>
              <a:rPr lang="en-US" dirty="0"/>
              <a:t> came and asked what do you want </a:t>
            </a:r>
            <a:r>
              <a:rPr lang="en-US" dirty="0" err="1"/>
              <a:t>Buhairah</a:t>
            </a:r>
            <a:r>
              <a:rPr lang="en-US" dirty="0"/>
              <a:t> said who are you? He said I am he’s father </a:t>
            </a:r>
            <a:r>
              <a:rPr lang="en-US" dirty="0" err="1"/>
              <a:t>Buhairah</a:t>
            </a:r>
            <a:r>
              <a:rPr lang="en-US" dirty="0"/>
              <a:t> said I can’t he’s father should be dead”</a:t>
            </a:r>
          </a:p>
          <a:p>
            <a:r>
              <a:rPr lang="en-US" dirty="0"/>
              <a:t>Abu </a:t>
            </a:r>
            <a:r>
              <a:rPr lang="en-US" dirty="0" err="1"/>
              <a:t>talib</a:t>
            </a:r>
            <a:r>
              <a:rPr lang="en-US" dirty="0"/>
              <a:t> was shocked so asked how do you know that? and </a:t>
            </a:r>
            <a:r>
              <a:rPr lang="en-US" dirty="0" err="1"/>
              <a:t>Buhairah</a:t>
            </a:r>
            <a:r>
              <a:rPr lang="en-US" dirty="0"/>
              <a:t> said “this is the master of all human Allah will send him a message which will be mercy to all humans.”</a:t>
            </a:r>
          </a:p>
          <a:p>
            <a:r>
              <a:rPr lang="en-US" dirty="0"/>
              <a:t>Abu </a:t>
            </a:r>
            <a:r>
              <a:rPr lang="en-US" dirty="0" err="1"/>
              <a:t>talib</a:t>
            </a:r>
            <a:r>
              <a:rPr lang="en-US" dirty="0"/>
              <a:t> said how do you that? he said “it is written in our book that the prophet will have a seal which is below his shoulder and also the stone and trees were prostrating to him”</a:t>
            </a:r>
          </a:p>
          <a:p>
            <a:r>
              <a:rPr lang="en-US" dirty="0" err="1"/>
              <a:t>Buhairah</a:t>
            </a:r>
            <a:r>
              <a:rPr lang="en-US" dirty="0"/>
              <a:t> asked Abu </a:t>
            </a:r>
            <a:r>
              <a:rPr lang="en-US" dirty="0" err="1"/>
              <a:t>talib</a:t>
            </a:r>
            <a:r>
              <a:rPr lang="en-US" dirty="0"/>
              <a:t> to return him back because the Roman’s and Jews will try and kill him. So Abu </a:t>
            </a:r>
            <a:r>
              <a:rPr lang="en-US" dirty="0" err="1"/>
              <a:t>talib</a:t>
            </a:r>
            <a:r>
              <a:rPr lang="en-US" dirty="0"/>
              <a:t> listened to </a:t>
            </a:r>
            <a:r>
              <a:rPr lang="en-US" dirty="0" err="1"/>
              <a:t>Buhairah</a:t>
            </a:r>
            <a:r>
              <a:rPr lang="en-US" dirty="0"/>
              <a:t> and returned back to Makkah.</a:t>
            </a:r>
          </a:p>
        </p:txBody>
      </p:sp>
    </p:spTree>
    <p:extLst>
      <p:ext uri="{BB962C8B-B14F-4D97-AF65-F5344CB8AC3E}">
        <p14:creationId xmlns:p14="http://schemas.microsoft.com/office/powerpoint/2010/main" val="78031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4413F-66A6-CD62-1DE6-0B03B4ACE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618517"/>
            <a:ext cx="10364451" cy="1596177"/>
          </a:xfrm>
        </p:spPr>
        <p:txBody>
          <a:bodyPr>
            <a:normAutofit fontScale="90000"/>
          </a:bodyPr>
          <a:lstStyle/>
          <a:p>
            <a:r>
              <a:rPr lang="en-US" sz="4400" b="1" u="sng" dirty="0"/>
              <a:t>The conversion of </a:t>
            </a:r>
            <a:r>
              <a:rPr lang="en-US" sz="4400" b="1" u="sng" dirty="0" err="1"/>
              <a:t>hamzah</a:t>
            </a:r>
            <a:r>
              <a:rPr lang="en-US" sz="4400" b="1" u="sng" dirty="0"/>
              <a:t> bin </a:t>
            </a:r>
            <a:r>
              <a:rPr lang="en-US" sz="4400" b="1" u="sng" dirty="0" err="1"/>
              <a:t>abdul-mutalib</a:t>
            </a:r>
            <a:r>
              <a:rPr lang="en-US" sz="4400" b="1" u="sng" dirty="0"/>
              <a:t> and Umar bin </a:t>
            </a:r>
            <a:r>
              <a:rPr lang="en-US" sz="4400" b="1" u="sng" dirty="0" err="1"/>
              <a:t>Al-khattab</a:t>
            </a:r>
            <a:endParaRPr lang="en-US" sz="44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073EA-E6C5-EEB3-3276-2A28B746231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200" b="1" dirty="0"/>
              <a:t>The conversion of </a:t>
            </a:r>
            <a:r>
              <a:rPr lang="en-US" sz="2200" b="1" dirty="0" err="1"/>
              <a:t>hamzah</a:t>
            </a:r>
            <a:r>
              <a:rPr lang="en-US" sz="2200" b="1" dirty="0"/>
              <a:t> bin </a:t>
            </a:r>
            <a:r>
              <a:rPr lang="en-US" sz="2200" b="1" dirty="0" err="1"/>
              <a:t>Abdul-mutalib</a:t>
            </a:r>
            <a:endParaRPr lang="en-US" sz="2200" b="1" dirty="0"/>
          </a:p>
          <a:p>
            <a:pPr marL="0" indent="0">
              <a:buNone/>
            </a:pPr>
            <a:r>
              <a:rPr lang="en-US" sz="2200" dirty="0"/>
              <a:t>&gt;this conversion happened on the sixth year of prophethood.</a:t>
            </a:r>
          </a:p>
          <a:p>
            <a:pPr marL="0" indent="0">
              <a:buNone/>
            </a:pPr>
            <a:r>
              <a:rPr lang="en-US" sz="2200" dirty="0"/>
              <a:t>One day prophet Muhammad was sitting on the mount of </a:t>
            </a:r>
            <a:r>
              <a:rPr lang="en-US" sz="2200" dirty="0" err="1"/>
              <a:t>safa</a:t>
            </a:r>
            <a:r>
              <a:rPr lang="en-US" sz="2200" dirty="0"/>
              <a:t> when Abu </a:t>
            </a:r>
            <a:r>
              <a:rPr lang="en-US" sz="2200" dirty="0" err="1"/>
              <a:t>jahl</a:t>
            </a:r>
            <a:r>
              <a:rPr lang="en-US" sz="2200" dirty="0"/>
              <a:t> passed by and started to accuse the </a:t>
            </a:r>
            <a:r>
              <a:rPr lang="en-US" sz="2200" dirty="0" err="1"/>
              <a:t>religion,however</a:t>
            </a:r>
            <a:r>
              <a:rPr lang="en-US" sz="2200" dirty="0"/>
              <a:t> Muhammad kept silent and didn’t answer him.so Abu </a:t>
            </a:r>
            <a:r>
              <a:rPr lang="en-US" sz="2200" dirty="0" err="1"/>
              <a:t>jahl</a:t>
            </a:r>
            <a:r>
              <a:rPr lang="en-US" sz="2200" dirty="0"/>
              <a:t> was annoyed so he took a stone and cracked open prophets head which began to bleed.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10176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5A3FC-8947-2476-DAB9-A0CC0AA8D6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806980"/>
            <a:ext cx="10363826" cy="49842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&gt;after a short time </a:t>
            </a:r>
            <a:r>
              <a:rPr lang="en-US" dirty="0" err="1"/>
              <a:t>hamzah</a:t>
            </a:r>
            <a:r>
              <a:rPr lang="en-US" dirty="0"/>
              <a:t> was returning home from hunting. A slave girl who witnessed what Abu </a:t>
            </a:r>
            <a:r>
              <a:rPr lang="en-US" dirty="0" err="1"/>
              <a:t>jahl</a:t>
            </a:r>
            <a:r>
              <a:rPr lang="en-US" dirty="0"/>
              <a:t> did told </a:t>
            </a:r>
            <a:r>
              <a:rPr lang="en-US" dirty="0" err="1"/>
              <a:t>hamzah</a:t>
            </a:r>
            <a:r>
              <a:rPr lang="en-US" dirty="0"/>
              <a:t> what happened.</a:t>
            </a:r>
          </a:p>
          <a:p>
            <a:pPr marL="0" indent="0">
              <a:buNone/>
            </a:pPr>
            <a:r>
              <a:rPr lang="en-US" dirty="0"/>
              <a:t>&gt;after what </a:t>
            </a:r>
            <a:r>
              <a:rPr lang="en-US" dirty="0" err="1"/>
              <a:t>hamzah</a:t>
            </a:r>
            <a:r>
              <a:rPr lang="en-US" dirty="0"/>
              <a:t> heard he was angry, he went to Abu </a:t>
            </a:r>
            <a:r>
              <a:rPr lang="en-US" dirty="0" err="1"/>
              <a:t>jahl</a:t>
            </a:r>
            <a:r>
              <a:rPr lang="en-US" dirty="0"/>
              <a:t> who was sitting at Al </a:t>
            </a:r>
            <a:r>
              <a:rPr lang="en-US" dirty="0" err="1"/>
              <a:t>ka’bah</a:t>
            </a:r>
            <a:r>
              <a:rPr lang="en-US" dirty="0"/>
              <a:t> with some of his companions. </a:t>
            </a:r>
            <a:r>
              <a:rPr lang="en-US" dirty="0" err="1"/>
              <a:t>Hamzah</a:t>
            </a:r>
            <a:r>
              <a:rPr lang="en-US" dirty="0"/>
              <a:t> ran at him and hit him with his bow upon his head and said: “</a:t>
            </a:r>
            <a:r>
              <a:rPr lang="en-US" b="1" dirty="0"/>
              <a:t>will you insult </a:t>
            </a:r>
            <a:r>
              <a:rPr lang="en-US" b="1" dirty="0" err="1"/>
              <a:t>him,when</a:t>
            </a:r>
            <a:r>
              <a:rPr lang="en-US" b="1" dirty="0"/>
              <a:t> I am of his religion </a:t>
            </a:r>
            <a:r>
              <a:rPr lang="en-US" b="1" dirty="0">
                <a:latin typeface="-apple-system"/>
              </a:rPr>
              <a:t>and say what he </a:t>
            </a:r>
            <a:r>
              <a:rPr lang="en-US" b="1" dirty="0" err="1">
                <a:latin typeface="-apple-system"/>
              </a:rPr>
              <a:t>says,hit</a:t>
            </a:r>
            <a:r>
              <a:rPr lang="en-US" b="1" dirty="0">
                <a:latin typeface="-apple-system"/>
              </a:rPr>
              <a:t> me back if you can!” </a:t>
            </a:r>
            <a:r>
              <a:rPr lang="en-US" dirty="0">
                <a:latin typeface="-apple-system"/>
              </a:rPr>
              <a:t>So some of Abu </a:t>
            </a:r>
            <a:r>
              <a:rPr lang="en-US" dirty="0" err="1">
                <a:latin typeface="-apple-system"/>
              </a:rPr>
              <a:t>jahls</a:t>
            </a:r>
            <a:r>
              <a:rPr lang="en-US" dirty="0">
                <a:latin typeface="-apple-system"/>
              </a:rPr>
              <a:t> companions wanted to help but Abu </a:t>
            </a:r>
            <a:r>
              <a:rPr lang="en-US" dirty="0" err="1">
                <a:latin typeface="-apple-system"/>
              </a:rPr>
              <a:t>jahl</a:t>
            </a:r>
            <a:r>
              <a:rPr lang="en-US" dirty="0">
                <a:latin typeface="-apple-system"/>
              </a:rPr>
              <a:t> said “leave Abu </a:t>
            </a:r>
            <a:r>
              <a:rPr lang="en-US" dirty="0" err="1">
                <a:latin typeface="-apple-system"/>
              </a:rPr>
              <a:t>umara</a:t>
            </a:r>
            <a:r>
              <a:rPr lang="en-US" dirty="0">
                <a:latin typeface="-apple-system"/>
              </a:rPr>
              <a:t>(</a:t>
            </a:r>
            <a:r>
              <a:rPr lang="en-US" dirty="0" err="1">
                <a:latin typeface="-apple-system"/>
              </a:rPr>
              <a:t>hamzah</a:t>
            </a:r>
            <a:r>
              <a:rPr lang="en-US" dirty="0">
                <a:latin typeface="-apple-system"/>
              </a:rPr>
              <a:t>)alone by Allah I did  abuse his nephew”</a:t>
            </a:r>
          </a:p>
          <a:p>
            <a:pPr marL="0" indent="0">
              <a:buNone/>
            </a:pPr>
            <a:r>
              <a:rPr lang="en-US" dirty="0">
                <a:latin typeface="-apple-system"/>
              </a:rPr>
              <a:t>&gt;after that </a:t>
            </a:r>
            <a:r>
              <a:rPr lang="en-US" dirty="0" err="1">
                <a:latin typeface="-apple-system"/>
              </a:rPr>
              <a:t>hamzah</a:t>
            </a:r>
            <a:r>
              <a:rPr lang="en-US" dirty="0">
                <a:latin typeface="-apple-system"/>
              </a:rPr>
              <a:t> couldn’t go back from his words so he became a Muslim with a really heavy faith.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52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A1A14-E04A-3C92-E817-741456242CD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28750"/>
            <a:ext cx="10363826" cy="3122083"/>
          </a:xfrm>
        </p:spPr>
        <p:txBody>
          <a:bodyPr/>
          <a:lstStyle/>
          <a:p>
            <a:r>
              <a:rPr lang="en-US" b="1" dirty="0"/>
              <a:t>The conversion of </a:t>
            </a:r>
            <a:r>
              <a:rPr lang="en-US" b="1" dirty="0" err="1"/>
              <a:t>umar</a:t>
            </a:r>
            <a:r>
              <a:rPr lang="en-US" b="1" dirty="0"/>
              <a:t> bin </a:t>
            </a:r>
            <a:r>
              <a:rPr lang="en-US" b="1" dirty="0" err="1"/>
              <a:t>Al-khattab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&gt;this conversion also happened on the 6 year of prophethood.three days after the conversion of </a:t>
            </a:r>
            <a:r>
              <a:rPr lang="en-US" dirty="0" err="1"/>
              <a:t>hamzah</a:t>
            </a:r>
            <a:r>
              <a:rPr lang="en-US" dirty="0"/>
              <a:t> 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He was a fearless man, courage and determination, who was feared and respected in Makkah.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Prophet prayed and said: </a:t>
            </a:r>
            <a:r>
              <a:rPr lang="ar-SA" dirty="0"/>
              <a:t>"</a:t>
            </a:r>
            <a:r>
              <a:rPr lang="ar-SA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اللهم أعز الإسلام بأحب هذين الرجلين إليك بأبي جهل أو بعمر بن الخطاب"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567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E9D9C-EF66-ABA8-142B-AE640AB5FA7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18646"/>
            <a:ext cx="10363826" cy="477255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One day </a:t>
            </a:r>
            <a:r>
              <a:rPr lang="en-US" dirty="0" err="1"/>
              <a:t>umar</a:t>
            </a:r>
            <a:r>
              <a:rPr lang="en-US" dirty="0"/>
              <a:t> bin Al </a:t>
            </a:r>
            <a:r>
              <a:rPr lang="en-US" dirty="0" err="1"/>
              <a:t>khattab</a:t>
            </a:r>
            <a:r>
              <a:rPr lang="en-US" dirty="0"/>
              <a:t> was out heading to the holy sanctuary where he saw the prophet prayer and when he heard him reciting (Al </a:t>
            </a:r>
            <a:r>
              <a:rPr lang="en-US" dirty="0" err="1"/>
              <a:t>haqq</a:t>
            </a:r>
            <a:r>
              <a:rPr lang="en-US" dirty="0"/>
              <a:t>). Then </a:t>
            </a:r>
            <a:r>
              <a:rPr lang="en-US" dirty="0" err="1"/>
              <a:t>umar</a:t>
            </a:r>
            <a:r>
              <a:rPr lang="en-US" dirty="0"/>
              <a:t> saying to himself “this is a poetry as the </a:t>
            </a:r>
            <a:r>
              <a:rPr lang="en-US" dirty="0" err="1"/>
              <a:t>quraish</a:t>
            </a:r>
            <a:r>
              <a:rPr lang="en-US" dirty="0"/>
              <a:t> have said” then after what he just said to himself prophet recited:</a:t>
            </a:r>
            <a:r>
              <a:rPr lang="en-US" dirty="0">
                <a:sym typeface="Wingdings" pitchFamily="2" charset="2"/>
              </a:rPr>
              <a:t>(</a:t>
            </a:r>
            <a:r>
              <a:rPr lang="ar-SA" dirty="0"/>
              <a:t>وَمَا هُوَ بِقَوْلِ شَاعِرٍۢ ۚ قَلِيلًۭا مَّا تُؤْمِنُونَ٠</a:t>
            </a:r>
            <a:r>
              <a:rPr lang="en-US" dirty="0"/>
              <a:t> </a:t>
            </a:r>
            <a:r>
              <a:rPr lang="ar-SA" dirty="0"/>
              <a:t>إِنَّهُۥ لَقَوْلُ رَسُولٍۢ كَرِيمٍۢ ٠</a:t>
            </a:r>
            <a:r>
              <a:rPr lang="en-US" dirty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Then </a:t>
            </a:r>
            <a:r>
              <a:rPr lang="en-US" dirty="0" err="1"/>
              <a:t>umar</a:t>
            </a:r>
            <a:r>
              <a:rPr lang="en-US" dirty="0"/>
              <a:t> said to himself “he is a soothsayer” then prophet recited: </a:t>
            </a:r>
            <a:r>
              <a:rPr lang="ar-SA" dirty="0"/>
              <a:t>{وَلَا بِقَوْلِ كَاهِنٍۢ ۚ قَلِيلًۭا مَّا تَذَكَّرُونَ٠تَنزِيلٌۭ مِّن رَّبِّ ٱلْعَـٰلَمِينَ}٠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Then </a:t>
            </a:r>
            <a:r>
              <a:rPr lang="en-US" dirty="0" err="1"/>
              <a:t>umar</a:t>
            </a:r>
            <a:r>
              <a:rPr lang="en-US" dirty="0"/>
              <a:t> said “then Islam came to my heart”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However the dark layer of pre Islamic tendencies began to feel it’s way into his heart. He therefore continued his violence towards Islam and Muslims.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One day he decided to go and kill prophet Muhammad, on he’s way there a man asked him were are you going he said aggressively to “kill that man Muhammad”</a:t>
            </a:r>
          </a:p>
        </p:txBody>
      </p:sp>
    </p:spTree>
    <p:extLst>
      <p:ext uri="{BB962C8B-B14F-4D97-AF65-F5344CB8AC3E}">
        <p14:creationId xmlns:p14="http://schemas.microsoft.com/office/powerpoint/2010/main" val="157610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B5415-8CF7-D31E-3672-DB0298E6FD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03854"/>
            <a:ext cx="10363826" cy="458734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The man told him how will u even be safe after that?why don’t you take care of your family first? Which of the folks of my house? He said “you’re brother-in-law and you’re sister.”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As he was going to his sisters house he heard someone reciting(</a:t>
            </a:r>
            <a:r>
              <a:rPr lang="en-US" dirty="0" err="1"/>
              <a:t>Taha</a:t>
            </a:r>
            <a:r>
              <a:rPr lang="en-US" dirty="0"/>
              <a:t>) to then( sister and brother-in-law)as he entered </a:t>
            </a:r>
            <a:r>
              <a:rPr lang="en-US" dirty="0" err="1"/>
              <a:t>Fatimah</a:t>
            </a:r>
            <a:r>
              <a:rPr lang="en-US" dirty="0"/>
              <a:t> took the paper and hid it. Umar asked “ what sound is that I just heard? Saying it angrily. Both of them said nothing, “ I heard u have turned from your religion.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Umar went to his brother-in-law and beat him but </a:t>
            </a:r>
            <a:r>
              <a:rPr lang="en-US" dirty="0" err="1"/>
              <a:t>fatimah</a:t>
            </a:r>
            <a:r>
              <a:rPr lang="en-US" dirty="0"/>
              <a:t> rushed between and </a:t>
            </a:r>
            <a:r>
              <a:rPr lang="en-US" dirty="0" err="1"/>
              <a:t>umar</a:t>
            </a:r>
            <a:r>
              <a:rPr lang="en-US" dirty="0"/>
              <a:t> beat </a:t>
            </a:r>
            <a:r>
              <a:rPr lang="en-US" dirty="0" err="1"/>
              <a:t>fatimah</a:t>
            </a:r>
            <a:r>
              <a:rPr lang="en-US" dirty="0"/>
              <a:t> as well.when </a:t>
            </a:r>
            <a:r>
              <a:rPr lang="en-US" dirty="0" err="1"/>
              <a:t>umar</a:t>
            </a:r>
            <a:r>
              <a:rPr lang="en-US" dirty="0"/>
              <a:t> saw </a:t>
            </a:r>
            <a:r>
              <a:rPr lang="en-US" dirty="0" err="1"/>
              <a:t>fatimah</a:t>
            </a:r>
            <a:r>
              <a:rPr lang="en-US" dirty="0"/>
              <a:t> bleeding he felt pity and asked show me the paper, the told him u can’t touch it u must be clean. Umar went and washed and came back. He started reading it (</a:t>
            </a:r>
            <a:r>
              <a:rPr lang="en-US" dirty="0" err="1"/>
              <a:t>taha</a:t>
            </a:r>
            <a:r>
              <a:rPr lang="en-US" dirty="0"/>
              <a:t>) until he reached:</a:t>
            </a:r>
            <a:r>
              <a:rPr lang="ar-SA" dirty="0"/>
              <a:t>{إِنَّنِىٓ أَنَا ٱللَّهُ لَآ إِلَـٰهَ إِلَّآ أَنَا۠ فَٱعْبُدْنِى وَأَقِمِ ٱلصَّلَوٰةَ لِذِكْرِىٓ }١٤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58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902B0-8876-8E6C-67BF-D2D86BECE89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45104"/>
            <a:ext cx="10363826" cy="474609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After he finished he said guide me to Muhammad. So he went to Muhammad when he reached he knocked the door, one of the companion went to check he saw </a:t>
            </a:r>
            <a:r>
              <a:rPr lang="en-US" dirty="0" err="1"/>
              <a:t>umar</a:t>
            </a:r>
            <a:r>
              <a:rPr lang="en-US" dirty="0"/>
              <a:t> and his sword, he told them with a worried face. Then </a:t>
            </a:r>
            <a:r>
              <a:rPr lang="en-US" dirty="0" err="1"/>
              <a:t>hamzah</a:t>
            </a:r>
            <a:r>
              <a:rPr lang="en-US" dirty="0"/>
              <a:t> said “let him in as a friend he is welcome as a foe he will have his head </a:t>
            </a:r>
            <a:r>
              <a:rPr lang="en-US" dirty="0" err="1"/>
              <a:t>ct</a:t>
            </a:r>
            <a:r>
              <a:rPr lang="en-US" dirty="0"/>
              <a:t> off with his own sword” then the prophet asked the companion to open the door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Umar said “ o messenger of Allah, i came to you in order to believe in Allah and he’s messenger.” Everyone filled with delight shouted</a:t>
            </a:r>
            <a:r>
              <a:rPr lang="ar-SA" dirty="0"/>
              <a:t> </a:t>
            </a:r>
            <a:r>
              <a:rPr lang="ar-SA" sz="2400" b="1" dirty="0"/>
              <a:t>‘الله اكبر’</a:t>
            </a:r>
          </a:p>
          <a:p>
            <a:pPr>
              <a:buFont typeface="Wingdings" pitchFamily="2" charset="2"/>
              <a:buChar char="Ø"/>
            </a:pPr>
            <a:endParaRPr lang="ar-SA" sz="2400" b="1" dirty="0"/>
          </a:p>
          <a:p>
            <a:pPr marL="0" indent="0">
              <a:buNone/>
            </a:pPr>
            <a:r>
              <a:rPr lang="ar-SA" sz="2400" b="1" dirty="0"/>
              <a:t>         </a:t>
            </a:r>
            <a:r>
              <a:rPr lang="sw-KE" sz="2400" b="1" dirty="0"/>
              <a:t>                                                                                                                 Done by: </a:t>
            </a:r>
            <a:r>
              <a:rPr lang="ar-SA" sz="2400" b="1" dirty="0"/>
              <a:t>رانيا سامي</a:t>
            </a:r>
            <a:endParaRPr lang="sw-KE" sz="2400" b="1" dirty="0"/>
          </a:p>
          <a:p>
            <a:pPr marL="0" indent="0">
              <a:buNone/>
            </a:pPr>
            <a:r>
              <a:rPr lang="sw-KE" sz="2400" b="1"/>
              <a:t>Assigment 1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254101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Droplet</vt:lpstr>
      <vt:lpstr>BUHAIRAH THE MONK</vt:lpstr>
      <vt:lpstr>PowerPoint Presentation</vt:lpstr>
      <vt:lpstr>The conversion of hamzah bin abdul-mutalib and Umar bin Al-khattab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BUHAIRAH THE MONK</dc:title>
  <dc:creator>raniya sami</dc:creator>
  <cp:lastModifiedBy>raniya sami</cp:lastModifiedBy>
  <cp:revision>5</cp:revision>
  <dcterms:created xsi:type="dcterms:W3CDTF">2023-01-31T11:03:17Z</dcterms:created>
  <dcterms:modified xsi:type="dcterms:W3CDTF">2023-01-31T16:46:08Z</dcterms:modified>
</cp:coreProperties>
</file>