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B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4F3C-2BFC-4EAC-9027-42F185052CFD}" type="datetimeFigureOut">
              <a:rPr lang="es-BO" smtClean="0"/>
              <a:t>31/03/2023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26F7-C999-42EB-A95E-53B7068A8BD5}" type="slidenum">
              <a:rPr lang="es-BO" smtClean="0"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4F3C-2BFC-4EAC-9027-42F185052CFD}" type="datetimeFigureOut">
              <a:rPr lang="es-BO" smtClean="0"/>
              <a:t>31/03/2023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26F7-C999-42EB-A95E-53B7068A8BD5}" type="slidenum">
              <a:rPr lang="es-BO" smtClean="0"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4F3C-2BFC-4EAC-9027-42F185052CFD}" type="datetimeFigureOut">
              <a:rPr lang="es-BO" smtClean="0"/>
              <a:t>31/03/2023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26F7-C999-42EB-A95E-53B7068A8BD5}" type="slidenum">
              <a:rPr lang="es-BO" smtClean="0"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4F3C-2BFC-4EAC-9027-42F185052CFD}" type="datetimeFigureOut">
              <a:rPr lang="es-BO" smtClean="0"/>
              <a:t>31/03/2023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26F7-C999-42EB-A95E-53B7068A8BD5}" type="slidenum">
              <a:rPr lang="es-BO" smtClean="0"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4F3C-2BFC-4EAC-9027-42F185052CFD}" type="datetimeFigureOut">
              <a:rPr lang="es-BO" smtClean="0"/>
              <a:t>31/03/2023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26F7-C999-42EB-A95E-53B7068A8BD5}" type="slidenum">
              <a:rPr lang="es-BO" smtClean="0"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4F3C-2BFC-4EAC-9027-42F185052CFD}" type="datetimeFigureOut">
              <a:rPr lang="es-BO" smtClean="0"/>
              <a:t>31/03/2023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26F7-C999-42EB-A95E-53B7068A8BD5}" type="slidenum">
              <a:rPr lang="es-BO" smtClean="0"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4F3C-2BFC-4EAC-9027-42F185052CFD}" type="datetimeFigureOut">
              <a:rPr lang="es-BO" smtClean="0"/>
              <a:t>31/03/2023</a:t>
            </a:fld>
            <a:endParaRPr lang="es-B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26F7-C999-42EB-A95E-53B7068A8BD5}" type="slidenum">
              <a:rPr lang="es-BO" smtClean="0"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4F3C-2BFC-4EAC-9027-42F185052CFD}" type="datetimeFigureOut">
              <a:rPr lang="es-BO" smtClean="0"/>
              <a:t>31/03/2023</a:t>
            </a:fld>
            <a:endParaRPr lang="es-B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26F7-C999-42EB-A95E-53B7068A8BD5}" type="slidenum">
              <a:rPr lang="es-BO" smtClean="0"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4F3C-2BFC-4EAC-9027-42F185052CFD}" type="datetimeFigureOut">
              <a:rPr lang="es-BO" smtClean="0"/>
              <a:t>31/03/2023</a:t>
            </a:fld>
            <a:endParaRPr lang="es-B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26F7-C999-42EB-A95E-53B7068A8BD5}" type="slidenum">
              <a:rPr lang="es-BO" smtClean="0"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4F3C-2BFC-4EAC-9027-42F185052CFD}" type="datetimeFigureOut">
              <a:rPr lang="es-BO" smtClean="0"/>
              <a:t>31/03/2023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26F7-C999-42EB-A95E-53B7068A8BD5}" type="slidenum">
              <a:rPr lang="es-BO" smtClean="0"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B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4F3C-2BFC-4EAC-9027-42F185052CFD}" type="datetimeFigureOut">
              <a:rPr lang="es-BO" smtClean="0"/>
              <a:t>31/03/2023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26F7-C999-42EB-A95E-53B7068A8BD5}" type="slidenum">
              <a:rPr lang="es-BO" smtClean="0"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14F3C-2BFC-4EAC-9027-42F185052CFD}" type="datetimeFigureOut">
              <a:rPr lang="es-BO" smtClean="0"/>
              <a:t>31/03/2023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826F7-C999-42EB-A95E-53B7068A8BD5}" type="slidenum">
              <a:rPr lang="es-BO" smtClean="0"/>
              <a:t>‹Nº›</a:t>
            </a:fld>
            <a:endParaRPr lang="es-B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B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Proyecto</a:t>
            </a:r>
            <a:r>
              <a:rPr lang="en-US" dirty="0" smtClean="0"/>
              <a:t> </a:t>
            </a:r>
            <a:r>
              <a:rPr lang="en-US" dirty="0" err="1" smtClean="0"/>
              <a:t>Ganadero</a:t>
            </a:r>
            <a:endParaRPr lang="es-B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BO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Actualidad</a:t>
            </a:r>
            <a:endParaRPr lang="es-B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Actualmente</a:t>
            </a:r>
            <a:r>
              <a:rPr lang="en-US" dirty="0" smtClean="0"/>
              <a:t> se </a:t>
            </a:r>
            <a:r>
              <a:rPr lang="en-US" dirty="0" err="1" smtClean="0"/>
              <a:t>cuenta</a:t>
            </a:r>
            <a:r>
              <a:rPr lang="en-US" dirty="0" smtClean="0"/>
              <a:t> con lo </a:t>
            </a:r>
            <a:r>
              <a:rPr lang="en-US" dirty="0" err="1" smtClean="0"/>
              <a:t>siguiente</a:t>
            </a:r>
            <a:r>
              <a:rPr lang="en-US" dirty="0" smtClean="0"/>
              <a:t> </a:t>
            </a:r>
            <a:r>
              <a:rPr lang="en-US" dirty="0" err="1" smtClean="0"/>
              <a:t>cantidad</a:t>
            </a:r>
            <a:r>
              <a:rPr lang="en-US" dirty="0" smtClean="0"/>
              <a:t> de </a:t>
            </a:r>
            <a:r>
              <a:rPr lang="en-US" dirty="0" err="1" smtClean="0"/>
              <a:t>ganado</a:t>
            </a:r>
            <a:r>
              <a:rPr lang="en-US" dirty="0" smtClean="0"/>
              <a:t> de la </a:t>
            </a:r>
            <a:r>
              <a:rPr lang="en-US" dirty="0" err="1" smtClean="0"/>
              <a:t>propiedad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400 </a:t>
            </a:r>
            <a:r>
              <a:rPr lang="en-US" dirty="0" err="1" smtClean="0"/>
              <a:t>Vacas</a:t>
            </a:r>
            <a:endParaRPr lang="en-US" dirty="0" smtClean="0"/>
          </a:p>
          <a:p>
            <a:pPr lvl="1"/>
            <a:r>
              <a:rPr lang="en-US" dirty="0" smtClean="0"/>
              <a:t>140 </a:t>
            </a:r>
            <a:r>
              <a:rPr lang="en-US" dirty="0" err="1" smtClean="0"/>
              <a:t>Terneros</a:t>
            </a:r>
            <a:endParaRPr lang="en-US" dirty="0" smtClean="0"/>
          </a:p>
          <a:p>
            <a:pPr lvl="1"/>
            <a:r>
              <a:rPr lang="en-US" dirty="0" smtClean="0"/>
              <a:t>136 </a:t>
            </a:r>
            <a:r>
              <a:rPr lang="en-US" dirty="0" err="1" smtClean="0"/>
              <a:t>Terneras</a:t>
            </a:r>
            <a:endParaRPr lang="en-US" dirty="0" smtClean="0"/>
          </a:p>
          <a:p>
            <a:pPr lvl="1">
              <a:buNone/>
            </a:pPr>
            <a:endParaRPr lang="es-B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Proyecto</a:t>
            </a:r>
            <a:r>
              <a:rPr lang="en-US" dirty="0" smtClean="0"/>
              <a:t> </a:t>
            </a:r>
            <a:r>
              <a:rPr lang="en-US" dirty="0" err="1" smtClean="0"/>
              <a:t>Ganadero</a:t>
            </a:r>
            <a:endParaRPr lang="es-B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3180"/>
          </a:xfrm>
        </p:spPr>
        <p:txBody>
          <a:bodyPr/>
          <a:lstStyle/>
          <a:p>
            <a:r>
              <a:rPr lang="en-US" dirty="0" smtClean="0"/>
              <a:t>Se </a:t>
            </a:r>
            <a:r>
              <a:rPr lang="en-US" dirty="0" err="1" smtClean="0"/>
              <a:t>quiere</a:t>
            </a:r>
            <a:r>
              <a:rPr lang="en-US" dirty="0" smtClean="0"/>
              <a:t> </a:t>
            </a:r>
            <a:r>
              <a:rPr lang="en-US" dirty="0" err="1" smtClean="0"/>
              <a:t>invertir</a:t>
            </a:r>
            <a:r>
              <a:rPr lang="en-US" dirty="0" smtClean="0"/>
              <a:t> $us.500.000.- en la </a:t>
            </a:r>
            <a:r>
              <a:rPr lang="en-US" dirty="0" err="1" smtClean="0"/>
              <a:t>propiedad</a:t>
            </a:r>
            <a:r>
              <a:rPr lang="en-US" dirty="0" smtClean="0"/>
              <a:t> de los </a:t>
            </a:r>
            <a:r>
              <a:rPr lang="en-US" dirty="0" err="1" smtClean="0"/>
              <a:t>cuales</a:t>
            </a:r>
            <a:r>
              <a:rPr lang="en-US" dirty="0" smtClean="0"/>
              <a:t> $us. 95.000.- sera en </a:t>
            </a:r>
            <a:r>
              <a:rPr lang="en-US" dirty="0" err="1" smtClean="0"/>
              <a:t>infraesctrutura</a:t>
            </a:r>
            <a:r>
              <a:rPr lang="en-US" dirty="0" smtClean="0"/>
              <a:t> y $us. 405.000.- en </a:t>
            </a:r>
            <a:r>
              <a:rPr lang="en-US" dirty="0" err="1" smtClean="0"/>
              <a:t>compra</a:t>
            </a:r>
            <a:r>
              <a:rPr lang="en-US" dirty="0" smtClean="0"/>
              <a:t> de 675 </a:t>
            </a:r>
            <a:r>
              <a:rPr lang="en-US" dirty="0" err="1" smtClean="0"/>
              <a:t>vaquillas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incrementar</a:t>
            </a:r>
            <a:r>
              <a:rPr lang="en-US" dirty="0" smtClean="0"/>
              <a:t> el </a:t>
            </a:r>
            <a:r>
              <a:rPr lang="en-US" dirty="0" err="1" smtClean="0"/>
              <a:t>hato</a:t>
            </a:r>
            <a:r>
              <a:rPr lang="en-US" dirty="0" smtClean="0"/>
              <a:t> </a:t>
            </a:r>
            <a:r>
              <a:rPr lang="en-US" dirty="0" err="1" smtClean="0"/>
              <a:t>ganadero</a:t>
            </a:r>
            <a:r>
              <a:rPr lang="en-US" dirty="0" smtClean="0"/>
              <a:t>.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571868" y="4286256"/>
          <a:ext cx="2095500" cy="1381130"/>
        </p:xfrm>
        <a:graphic>
          <a:graphicData uri="http://schemas.openxmlformats.org/drawingml/2006/table">
            <a:tbl>
              <a:tblPr/>
              <a:tblGrid>
                <a:gridCol w="1333500"/>
                <a:gridCol w="762000"/>
              </a:tblGrid>
              <a:tr h="276226">
                <a:tc>
                  <a:txBody>
                    <a:bodyPr/>
                    <a:lstStyle/>
                    <a:p>
                      <a:pPr algn="l" fontAlgn="b"/>
                      <a:r>
                        <a:rPr lang="es-BO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Pozos y Lomas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6">
                <a:tc>
                  <a:txBody>
                    <a:bodyPr/>
                    <a:lstStyle/>
                    <a:p>
                      <a:pPr algn="l" fontAlgn="b"/>
                      <a:r>
                        <a:rPr lang="es-BO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Divisiones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6">
                <a:tc>
                  <a:txBody>
                    <a:bodyPr/>
                    <a:lstStyle/>
                    <a:p>
                      <a:pPr algn="l" fontAlgn="b"/>
                      <a:r>
                        <a:rPr lang="es-BO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Mejoras Campamento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6">
                <a:tc>
                  <a:txBody>
                    <a:bodyPr/>
                    <a:lstStyle/>
                    <a:p>
                      <a:pPr algn="l" fontAlgn="b"/>
                      <a:r>
                        <a:rPr lang="es-BO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Corral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6">
                <a:tc>
                  <a:txBody>
                    <a:bodyPr/>
                    <a:lstStyle/>
                    <a:p>
                      <a:pPr algn="ctr" fontAlgn="b"/>
                      <a:r>
                        <a:rPr lang="es-BO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BO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95.000,00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Flujo</a:t>
            </a:r>
            <a:endParaRPr lang="es-BO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 </a:t>
            </a:r>
            <a:r>
              <a:rPr lang="en-US" dirty="0" err="1" smtClean="0"/>
              <a:t>adjunta</a:t>
            </a:r>
            <a:r>
              <a:rPr lang="en-US" dirty="0" smtClean="0"/>
              <a:t> el </a:t>
            </a:r>
            <a:r>
              <a:rPr lang="en-US" dirty="0" err="1" smtClean="0"/>
              <a:t>flujo</a:t>
            </a:r>
            <a:r>
              <a:rPr lang="en-US" dirty="0" smtClean="0"/>
              <a:t> con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ventas</a:t>
            </a:r>
            <a:r>
              <a:rPr lang="en-US" dirty="0" smtClean="0"/>
              <a:t> de </a:t>
            </a:r>
            <a:r>
              <a:rPr lang="en-US" dirty="0" err="1" smtClean="0"/>
              <a:t>ganado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realizara</a:t>
            </a:r>
            <a:r>
              <a:rPr lang="en-US" dirty="0" smtClean="0"/>
              <a:t> </a:t>
            </a:r>
            <a:r>
              <a:rPr lang="en-US" dirty="0" err="1" smtClean="0"/>
              <a:t>anualmente</a:t>
            </a:r>
            <a:r>
              <a:rPr lang="en-US" smtClean="0"/>
              <a:t>.</a:t>
            </a:r>
            <a:endParaRPr lang="es-B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89</Words>
  <Application>Microsoft Office PowerPoint</Application>
  <PresentationFormat>Presentación en pantalla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Proyecto Ganadero</vt:lpstr>
      <vt:lpstr>Actualidad</vt:lpstr>
      <vt:lpstr>Proyecto Ganadero</vt:lpstr>
      <vt:lpstr>Flujo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Ganadero</dc:title>
  <dc:creator>LENOVO</dc:creator>
  <cp:lastModifiedBy>LENOVO</cp:lastModifiedBy>
  <cp:revision>2</cp:revision>
  <dcterms:created xsi:type="dcterms:W3CDTF">2023-03-31T18:18:38Z</dcterms:created>
  <dcterms:modified xsi:type="dcterms:W3CDTF">2023-03-31T18:29:35Z</dcterms:modified>
</cp:coreProperties>
</file>