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C3C85-4F40-6429-D05E-4FC9782D1D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5669DB-7814-3605-024A-6FB285F06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F07A1-C73E-72B3-B5F0-2F7827DD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D3EAC-4D61-AB02-7ADA-60D9A654F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C1AD2-0845-A8D0-9B60-01A595F1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3084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06DFD-EA19-EB26-AA5C-1499D8E5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7804C4-2FAB-A845-2F5A-C6CBADFC89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0B3E5-00C1-9860-CD17-C1C05CE26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7355E-00FB-365D-C200-94F2D5226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D8B59-D93F-1F2D-387B-929A490F9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7209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E6AB7E-3950-891D-8DCC-E418DD770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800CC-B403-F4B9-5D46-FB40AE6F2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BF732-F8A7-F7FF-6599-FB815625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48A4F1-59E7-D267-BF0D-63E966A3B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DB5B9-1DB4-3DB7-16A0-B21310CCC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70225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9644-9A4C-2B5F-2D19-9AFCD9D3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9C70E-14A7-2DA8-71BA-EDD6C2F8F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8BBA2-7FAF-4A4C-E858-8FABC15DA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C72E2-0969-9785-B5E6-CB37CFD2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663B2-5DE1-12B1-31CE-BEA04D9F0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73528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3C320-FF25-F1F6-E7E1-D77A401A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181B1-B80D-796E-1E96-1D0E17409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2B663E-B28F-EDBC-63D0-6AEC932F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194B4-3BB0-B00B-9635-6B340A8F3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B4B15-964E-5E87-BA4B-EB94ED013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07801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8615D-667B-1565-FCB2-C7748D16D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BB163-F101-6213-2E4C-B5FA4C515F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7E948-58BF-2D5D-5BE6-5EF6A9996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41276-9258-C47A-C60E-3BB555851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45E57-AB6B-12AD-CA50-372585A2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63C71-A129-8512-70DD-35B17D567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4093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28268-1559-E06F-044A-0756F1246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158D3-0512-ECE1-31C4-211A46EE0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6E66B0-643D-0BCC-CFA3-DBD3C90C4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F6F5A4-00A4-3208-2849-4B1E928A1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2029DD-9665-D5AA-7CA9-0D6E75623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D84CDB-0996-A83B-66A1-FEE5F02F0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610A4-FC27-B58B-BBDE-D7717212B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0FDF0A-4D06-6630-F3FC-943A52548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17491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0B18-F305-FC63-F7B2-4CE2A482A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D4F314-B460-8BD4-F65C-7E3CB2955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8AA90-00C5-962C-A007-819E43023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70B2E1-5785-A3A5-3E6E-4685A5B1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76557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800ADA-8ABD-05E8-A122-111C807C5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C976C-657E-B232-D66F-6F05B600A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15A63-A064-BC9D-6E9D-8338D0633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010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BC386-47EB-B7B4-4D89-F2D566936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D171E-616F-E7A8-6FC4-0FE82FF72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CCC865-0A02-DA9B-DC65-8DE58506D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71646-47BC-F7D9-F5C2-24D22B70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D0195E-82BB-74A3-DF0A-F1A2230D3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DA182-3A8F-3B67-48A9-67545B3D0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4249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2C8C1-AB0C-BE27-B37C-CFE5DEBD9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286B0A-9708-4352-9115-F725E51151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1A23F7-8EF6-D968-862F-C13372244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3BFEB-40A0-04FE-1DA8-DB9A535DF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19AAB-FC23-CD58-3FDF-D912DACF8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D3A0C1-167B-0624-0114-76869E5C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7195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6A5E4C-CAD1-978F-84D0-814CC97B1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B16AFD-2E47-17F8-F67E-7B562ABD7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6DBAE-1F94-BD65-9A66-75F2C91A7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D603-E2F2-E340-B36B-53413806F363}" type="datetimeFigureOut">
              <a:rPr lang="en-TR" smtClean="0"/>
              <a:t>6.05.2023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57E2C-97A8-517A-D531-F8DAE797D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82831-4113-655A-D3F1-99762DC52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6EF59-3835-E74B-81B2-71925125F5D9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2642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D46C-3C80-2C63-85DC-CB0E7D18FF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ECED8D-DF02-5547-8BA4-21E349A288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1112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2023-05-05T22:05:34Z</dcterms:created>
  <dcterms:modified xsi:type="dcterms:W3CDTF">2023-05-05T22:06:23Z</dcterms:modified>
</cp:coreProperties>
</file>