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FE098-44D0-5EA8-3CC4-B3D2BB9FF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69814"/>
            <a:ext cx="8676222" cy="3200400"/>
          </a:xfrm>
        </p:spPr>
        <p:txBody>
          <a:bodyPr/>
          <a:lstStyle/>
          <a:p>
            <a:r>
              <a:rPr lang="de-DE" b="1" dirty="0"/>
              <a:t>Nachhaltigkeit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84AB1F-3712-3748-BE2A-0AE493728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Von Rafael Chipczynski, Felix </a:t>
            </a:r>
            <a:r>
              <a:rPr lang="de-DE" dirty="0" err="1"/>
              <a:t>Weschke</a:t>
            </a:r>
            <a:r>
              <a:rPr lang="de-DE" dirty="0"/>
              <a:t>, </a:t>
            </a:r>
            <a:r>
              <a:rPr lang="de-DE" dirty="0" err="1"/>
              <a:t>Eddi</a:t>
            </a:r>
            <a:r>
              <a:rPr lang="de-DE" dirty="0"/>
              <a:t> Haase, Lucas </a:t>
            </a:r>
            <a:r>
              <a:rPr lang="de-DE" dirty="0" err="1"/>
              <a:t>Koesser</a:t>
            </a:r>
            <a:r>
              <a:rPr lang="de-DE" dirty="0"/>
              <a:t> </a:t>
            </a:r>
          </a:p>
          <a:p>
            <a:r>
              <a:rPr lang="de-DE" dirty="0"/>
              <a:t>9.1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431665-133D-8EA1-F6ED-66631171B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832" y="0"/>
            <a:ext cx="824168" cy="8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4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70773-D14F-F0EC-3587-87CAE3EF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96AB94-E7C2-8586-E1D9-8B214597D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43015"/>
            <a:ext cx="9905998" cy="312420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Was ist Nachhaltigkeit?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Wirtschaftliche und ökologische Bedeutung des Waldes </a:t>
            </a:r>
          </a:p>
        </p:txBody>
      </p:sp>
    </p:spTree>
    <p:extLst>
      <p:ext uri="{BB962C8B-B14F-4D97-AF65-F5344CB8AC3E}">
        <p14:creationId xmlns:p14="http://schemas.microsoft.com/office/powerpoint/2010/main" val="170391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65DD6-0172-EBE0-82A1-E735C92E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760" y="42834"/>
            <a:ext cx="7476480" cy="2535338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/>
              <a:t>Was ist Nachhaltigkeit?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9DBC5F-8DED-D404-9ABD-40BB6407C45D}"/>
              </a:ext>
            </a:extLst>
          </p:cNvPr>
          <p:cNvSpPr txBox="1"/>
          <p:nvPr/>
        </p:nvSpPr>
        <p:spPr>
          <a:xfrm>
            <a:off x="1631772" y="2045498"/>
            <a:ext cx="8928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/>
              <a:t>Nachhaltigkeit ist das wirtschaftliche Prinzip nur so viele Ressourcen zu verbrauchen, wie regeneriert werden können.</a:t>
            </a:r>
          </a:p>
          <a:p>
            <a:pPr algn="l"/>
            <a:endParaRPr lang="de-DE" sz="3200" dirty="0"/>
          </a:p>
          <a:p>
            <a:pPr algn="l"/>
            <a:r>
              <a:rPr lang="de-DE" sz="3200" dirty="0"/>
              <a:t>Bsp.: Verbrennung von Holz</a:t>
            </a:r>
          </a:p>
          <a:p>
            <a:pPr algn="l"/>
            <a:r>
              <a:rPr lang="de-DE" sz="3200" dirty="0"/>
              <a:t>		 Verbrauch von Phosphorverbindungen</a:t>
            </a:r>
          </a:p>
          <a:p>
            <a:pPr algn="l"/>
            <a:r>
              <a:rPr lang="de-DE" sz="3200" dirty="0"/>
              <a:t>		 Wiedergewinnung von Plastik </a:t>
            </a:r>
          </a:p>
        </p:txBody>
      </p:sp>
    </p:spTree>
    <p:extLst>
      <p:ext uri="{BB962C8B-B14F-4D97-AF65-F5344CB8AC3E}">
        <p14:creationId xmlns:p14="http://schemas.microsoft.com/office/powerpoint/2010/main" val="345875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F6361-A083-AD22-6E97-3CEF00C8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1905000"/>
          </a:xfrm>
        </p:spPr>
        <p:txBody>
          <a:bodyPr/>
          <a:lstStyle/>
          <a:p>
            <a:r>
              <a:rPr lang="de-DE" b="1" dirty="0" err="1"/>
              <a:t>Wirtl</a:t>
            </a:r>
            <a:r>
              <a:rPr lang="de-DE" b="1" dirty="0"/>
              <a:t>. Und </a:t>
            </a:r>
            <a:r>
              <a:rPr lang="de-DE" b="1" dirty="0" err="1"/>
              <a:t>ökol</a:t>
            </a:r>
            <a:r>
              <a:rPr lang="de-DE" b="1" dirty="0"/>
              <a:t>. Bedeutung des </a:t>
            </a:r>
            <a:r>
              <a:rPr lang="de-DE" b="1" dirty="0" err="1"/>
              <a:t>waldes</a:t>
            </a:r>
            <a:r>
              <a:rPr lang="de-DE" b="1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928E77-69E6-E2FE-0EFE-B66969417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438D9AB-2529-87B4-9C77-F686921E19FD}"/>
              </a:ext>
            </a:extLst>
          </p:cNvPr>
          <p:cNvSpPr txBox="1"/>
          <p:nvPr/>
        </p:nvSpPr>
        <p:spPr>
          <a:xfrm>
            <a:off x="1141413" y="1811587"/>
            <a:ext cx="64695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/>
              <a:t>Sichert Trinkwasserversorgung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Lebensmittel- und Konsumgüterproduktion verbrauchen viel Wasser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Nachhaltiges und CO2 neutrales Holz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Heizmaterial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Baustoff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Biotop- und Artenschutz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Bindet CO2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Reduziert Treibhauseffekt </a:t>
            </a:r>
          </a:p>
        </p:txBody>
      </p:sp>
    </p:spTree>
    <p:extLst>
      <p:ext uri="{BB962C8B-B14F-4D97-AF65-F5344CB8AC3E}">
        <p14:creationId xmlns:p14="http://schemas.microsoft.com/office/powerpoint/2010/main" val="2071327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494FC35-BF9A-1D43-B230-068EFEC1E909}">
  <we:reference id="wa104381909" version="3.14.0.0" store="de-DE" storeType="OMEX"/>
  <we:alternateReferences>
    <we:reference id="WA104381909" version="3.14.0.0" store="WA10438190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4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Netz</vt:lpstr>
      <vt:lpstr>Nachhaltigkeit</vt:lpstr>
      <vt:lpstr>Gliederung</vt:lpstr>
      <vt:lpstr>Was ist Nachhaltigkeit?</vt:lpstr>
      <vt:lpstr>Wirtl. Und ökol. Bedeutung des waldes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Nachhaltigkeit</dc:title>
  <dc:creator>Andreas Chipczynski</dc:creator>
  <cp:lastModifiedBy>Andreas Chipczynski</cp:lastModifiedBy>
  <cp:revision>1</cp:revision>
  <dcterms:created xsi:type="dcterms:W3CDTF">2024-04-15T08:34:07Z</dcterms:created>
  <dcterms:modified xsi:type="dcterms:W3CDTF">2024-04-15T09:14:12Z</dcterms:modified>
</cp:coreProperties>
</file>