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Override PartName="/ppt/media/image1.png" ContentType="image/png"/>
  <Override PartName="/ppt/media/image2.png" ContentType="image/png"/>
  <Override PartName="/ppt/media/image3.png" ContentType="image/pn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.xml" ContentType="application/vnd.openxmlformats-officedocument.presentationml.slideMaster+xml"/>
  <Override PartName="/ppt/slides/slide1.xml" ContentType="application/vnd.openxmlformats-officedocument.presentationml.slide+xml"/>
  <Override PartName="/ppt/theme/theme.xml" ContentType="application/vnd.openxmlformats-officedocument.theme+xml"/>
</Types>
</file>

<file path=_rels/.rels><Relationships xmlns="http://schemas.openxmlformats.org/package/2006/relationships"><Relationship Id="dpId" Type="http://schemas.openxmlformats.org/package/2006/relationships/metadata/core-properties" Target="docProps/core.xml"/><Relationship Id="pId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sldMasterIdLst>
    <p:sldMasterId id="2147483648" r:id="msId"/>
  </p:sldMasterIdLst>
  <p:sldIdLst>
    <p:sldId id="256" r:id="sId1"/>
  </p:sldIdLst>
  <p:sldSz cx="15126970" cy="10695305"/>
  <p:notesSz cx="6858000" cy="9144000"/>
  <p:defaultTextStyle/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

<file path=ppt/_rels/presentation.xml.rels><Relationships xmlns="http://schemas.openxmlformats.org/package/2006/relationships"><Relationship Id="propsId" Type="http://schemas.openxmlformats.org/officeDocument/2006/relationships/presProps" Target="presProps.xml"/><Relationship Id="msId" Type="http://schemas.openxmlformats.org/officeDocument/2006/relationships/slideMaster" Target="slideMasters/slideMaster.xml"/><Relationship Id="tId" Type="http://schemas.openxmlformats.org/officeDocument/2006/relationships/theme" Target="theme/theme.xml"/><Relationship Id="sId1" Type="http://schemas.openxmlformats.org/officeDocument/2006/relationships/slide" Target="slides/slide1.xml"/></Relationships>
</file>

<file path=ppt/slideLayouts/_rels/slideLayout1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slideLayout1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 name="layout 1"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.xml.rels><Relationships xmlns="http://schemas.openxmlformats.org/package/2006/relationships"><Relationship Id="tId" Type="http://schemas.openxmlformats.org/officeDocument/2006/relationships/theme" Target="../theme/theme.xml"/><Relationship Id="slId1" Type="http://schemas.openxmlformats.org/officeDocument/2006/relationships/slideLayout" Target="../slideLayouts/slideLayout1.xml"/></Relationships>
</file>

<file path=ppt/slideMasters/slideMaster.xml><?xml version="1.0" encoding="utf-8"?>
<p:sldMaste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slId1"/>
  </p:sldLayoutIdLst>
  <p:txStyles>
    <p:titleStyle/>
    <p:bodyStyle/>
    <p:otherStyle/>
  </p:txStyles>
</p:sldMaster>
</file>

<file path=ppt/slides/_rels/slide1.xml.rels><Relationships xmlns="http://schemas.openxmlformats.org/package/2006/relationships"><Relationship Id="prId1" Type="http://schemas.openxmlformats.org/officeDocument/2006/relationships/image" Target="../media/image1.png"/><Relationship Id="prId2" Type="http://schemas.openxmlformats.org/officeDocument/2006/relationships/image" Target="../media/image2.png"/><Relationship Id="prId3" Type="http://schemas.openxmlformats.org/officeDocument/2006/relationships/image" Target="../media/image3.png"/><Relationship Id="sl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"/>
          <p:cNvPicPr/>
          <p:nvPr/>
        </p:nvPicPr>
        <p:blipFill>
          <a:blip r:embed="prId1"/>
          <a:stretch>
            <a:fillRect/>
          </a:stretch>
        </p:blipFill>
        <p:spPr>
          <a:xfrm>
            <a:off x="13191490" y="487680"/>
            <a:ext cx="901700" cy="731520"/>
          </a:xfrm>
          <a:prstGeom prst="rect">
            <a:avLst/>
          </a:prstGeom>
        </p:spPr>
      </p:pic>
      <p:pic>
        <p:nvPicPr>
          <p:cNvPr id="5" name=""/>
          <p:cNvPicPr/>
          <p:nvPr/>
        </p:nvPicPr>
        <p:blipFill>
          <a:blip r:embed="prId2"/>
          <a:stretch>
            <a:fillRect/>
          </a:stretch>
        </p:blipFill>
        <p:spPr>
          <a:xfrm>
            <a:off x="11753215" y="4413250"/>
            <a:ext cx="219710" cy="194945"/>
          </a:xfrm>
          <a:prstGeom prst="rect">
            <a:avLst/>
          </a:prstGeom>
        </p:spPr>
      </p:pic>
      <p:pic>
        <p:nvPicPr>
          <p:cNvPr id="6" name=""/>
          <p:cNvPicPr/>
          <p:nvPr/>
        </p:nvPicPr>
        <p:blipFill>
          <a:blip r:embed="prId3"/>
          <a:stretch>
            <a:fillRect/>
          </a:stretch>
        </p:blipFill>
        <p:spPr>
          <a:xfrm>
            <a:off x="5998210" y="4900930"/>
            <a:ext cx="194945" cy="73025"/>
          </a:xfrm>
          <a:prstGeom prst="rect">
            <a:avLst/>
          </a:prstGeom>
        </p:spPr>
      </p:pic>
      <p:graphicFrame>
        <p:nvGraphicFramePr>
          <p:cNvPr id="3" name=""/>
          <p:cNvGraphicFramePr>
            <a:graphicFrameLocks noGrp="1"/>
          </p:cNvGraphicFramePr>
          <p:nvPr/>
        </p:nvGraphicFramePr>
        <p:xfrm>
          <a:off x="664210" y="228600"/>
          <a:ext cx="43019345" cy="10287000"/>
        </p:xfrm>
        <a:graphic>
          <a:graphicData uri="http://schemas.openxmlformats.org/drawingml/2006/table">
            <a:tbl>
              <a:tblGrid>
                <a:gridCol w="208280"/>
                <a:gridCol w="759460"/>
                <a:gridCol w="2463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704215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694690"/>
                <a:gridCol w="208280"/>
              </a:tblGrid>
              <a:tr h="140335">
                <a:tc gridSpan="19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</a:tr>
              <a:tr h="86550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197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5240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197">
                  <a:txBody>
                    <a:bodyPr vert="horz" anchor="t"/>
                    <a:lstStyle/>
                    <a:p>
                      <a:pPr marL="0" marR="6702425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720"/>
                        </a:spcAft>
                      </a:pPr>
                      <a:r>
                        <a:rPr lang="en-US" sz="5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127'-1</a:t>
                      </a:r>
                      <a:r>
                        <a:rPr lang="en-US" sz="500" baseline="300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</a:t>
                      </a:r>
                      <a:r>
                        <a:rPr lang="en-US" sz="500" baseline="-250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2</a:t>
                      </a:r>
                      <a:r>
                        <a:rPr lang="en-US" sz="5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38100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5">
                  <a:txBody>
                    <a:bodyPr vert="horz" anchor="t"/>
                    <a:lstStyle/>
                    <a:p>
                      <a:pPr marL="0" marR="1943100" indent="0" algn="r">
                        <a:lnSpc>
                          <a:spcPts val="500"/>
                        </a:lnSpc>
                        <a:spcBef>
                          <a:spcPts val="1670"/>
                        </a:spcBef>
                        <a:spcAft>
                          <a:spcPts val="815"/>
                        </a:spcAft>
                        <a:tabLst>
                          <a:tab algn="l" pos="3200400"/>
                          <a:tab algn="l" pos="7315200"/>
                          <a:tab algn="l" pos="10104120"/>
                        </a:tabLs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5'0"WIDE O.T.S. </a:t>
                      </a: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5'0"WIDE O.T.S. </a:t>
                      </a: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5'0"WIDE O.T.S. </a:t>
                      </a: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5'0"WIDE O.T.S.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67946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5AA95B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71A67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67946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3'4"WIDEBALCONY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8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3'4"WIDEBALCONY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890"/>
                        </a:spcBef>
                        <a:spcAft>
                          <a:spcPts val="140"/>
                        </a:spcAft>
                      </a:pPr>
                      <a:r>
                        <a:rPr lang="de-DE" sz="450" spc="-10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6"WIDE</a:t>
                      </a:r>
                      <a:r>
                        <a:rPr lang="da-DK" sz="100" spc="-10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b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449580" indent="0" algn="r">
                        <a:lnSpc>
                          <a:spcPts val="200"/>
                        </a:lnSpc>
                        <a:spcBef>
                          <a:spcPts val="51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WASH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668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1C6A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b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1C6A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449580" indent="0" algn="r">
                        <a:lnSpc>
                          <a:spcPts val="4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13'3"X4'6"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670"/>
                        </a:spcBef>
                        <a:spcAft>
                          <a:spcPts val="693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5AA95B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5AA95B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300"/>
                        </a:lnSpc>
                        <a:spcBef>
                          <a:spcPts val="890"/>
                        </a:spcBef>
                        <a:spcAft>
                          <a:spcPts val="165"/>
                        </a:spcAft>
                      </a:pPr>
                      <a:r>
                        <a:rPr lang="en-US" sz="450" spc="-26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1' </a:t>
                      </a:r>
                    </a:p>
                  </a:txBody>
                  <a:tcPr anchor="b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4191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670"/>
                        </a:spcBef>
                        <a:spcAft>
                          <a:spcPts val="693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0"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648984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4191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4'0"X7'11"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505"/>
                        </a:spcBef>
                        <a:spcAft>
                          <a:spcPts val="1200"/>
                        </a:spcAft>
                      </a:pPr>
                      <a:r>
                        <a:rPr lang="en-US" sz="450" spc="-15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668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670"/>
                        </a:spcBef>
                        <a:spcAft>
                          <a:spcPts val="6935"/>
                        </a:spcAft>
                      </a:pPr>
                      <a:r>
                        <a:rPr lang="de-DE" sz="450" spc="-9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WIDEB</a:t>
                      </a:r>
                      <a:r>
                        <a:rPr lang="da-DK" sz="100" spc="-9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85725" marR="0" indent="0" algn="l">
                        <a:lnSpc>
                          <a:spcPts val="4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5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  <a:p>
                      <a:pPr marL="0" marR="0" indent="0" algn="ctr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13'0"X10'0"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 rowSpan="2">
                  <a:txBody>
                    <a:bodyPr vert="horz" anchor="t"/>
                    <a:lstStyle/>
                    <a:p>
                      <a:pPr marL="0" marR="91440" indent="0" algn="l">
                        <a:lnSpc>
                          <a:spcPts val="500"/>
                        </a:lnSpc>
                        <a:spcBef>
                          <a:spcPts val="170"/>
                        </a:spcBef>
                        <a:spcAft>
                          <a:spcPts val="235"/>
                        </a:spcAft>
                      </a:pPr>
                      <a:r>
                        <a:rPr lang="da-DK" sz="4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IDE RE </a:t>
                      </a:r>
                    </a:p>
                  </a:txBody>
                  <a:tcPr anchor="ctr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 rowSpan="3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480"/>
                        </a:spcBef>
                        <a:spcAft>
                          <a:spcPts val="1200"/>
                        </a:spcAft>
                      </a:pPr>
                      <a:r>
                        <a:rPr lang="de-DE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"WIDEBA</a:t>
                      </a:r>
                      <a:r>
                        <a:rPr lang="da-DK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 rowSpan="2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575"/>
                        </a:spcBef>
                        <a:spcAft>
                          <a:spcPts val="10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6'0 </a:t>
                      </a:r>
                    </a:p>
                  </a:txBody>
                  <a:tcPr anchor="b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645"/>
                        </a:spcBef>
                        <a:spcAft>
                          <a:spcPts val="696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AL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85725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240"/>
                        </a:spcAft>
                      </a:pPr>
                      <a:r>
                        <a:rPr lang="en-US" sz="5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11'4"X10'0"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b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320"/>
                        </a:spcBef>
                        <a:spcAft>
                          <a:spcPts val="235"/>
                        </a:spcAft>
                      </a:pPr>
                      <a:r>
                        <a:rPr lang="en-US" sz="450" spc="-7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" W TO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645"/>
                        </a:spcBef>
                        <a:spcAft>
                          <a:spcPts val="6935"/>
                        </a:spcAft>
                      </a:pPr>
                      <a:r>
                        <a:rPr lang="en-US" sz="450" spc="-13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CONY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CB </a:t>
                      </a:r>
                    </a:p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170"/>
                        </a:spcBef>
                        <a:spcAft>
                          <a:spcPts val="100"/>
                        </a:spcAft>
                      </a:pPr>
                      <a:r>
                        <a:rPr lang="en-US" sz="450" spc="-8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"X1'6"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 rowSpan="2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2'0 </a:t>
                      </a:r>
                    </a:p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140"/>
                        </a:spcBef>
                        <a:spcAft>
                          <a:spcPts val="23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480"/>
                        </a:spcBef>
                        <a:spcAft>
                          <a:spcPts val="1200"/>
                        </a:spcAft>
                      </a:pPr>
                      <a:r>
                        <a:rPr lang="de-DE" sz="450" spc="-114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LCON</a:t>
                      </a:r>
                      <a:r>
                        <a:rPr lang="da-DK" sz="100" spc="-114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GUESTROOM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1C6A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11'0"X11'0"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285750" indent="0" algn="r">
                        <a:lnSpc>
                          <a:spcPts val="3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SITTING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33528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KITCHEN/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12'4"X11'6"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505"/>
                        </a:spcBef>
                        <a:spcAft>
                          <a:spcPts val="1225"/>
                        </a:spcAft>
                      </a:pPr>
                      <a:r>
                        <a:rPr lang="fr-FR" sz="4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Y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514350" indent="0" algn="r">
                        <a:lnSpc>
                          <a:spcPts val="3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14'6"X15'5"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36576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DINNING </a:t>
                      </a:r>
                    </a:p>
                    <a:p>
                      <a:pPr marL="365760" marR="0" indent="0" algn="l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13'3"X11'9"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427E42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64656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6C767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88A8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383F3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2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6'0"X4'0"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390"/>
                        </a:spcBef>
                        <a:spcAft>
                          <a:spcPts val="0"/>
                        </a:spcAft>
                      </a:pPr>
                      <a:r>
                        <a:rPr lang="en-US" sz="450" spc="-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SITTING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182880" indent="0" algn="r">
                        <a:lnSpc>
                          <a:spcPts val="4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SITTING </a:t>
                      </a:r>
                    </a:p>
                    <a:p>
                      <a:pPr marL="0" marR="182880" indent="0" algn="r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11'0"X17'4"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6'0"X4'0"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88A8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768790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768790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739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20574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24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STORE 4'4"X4'0"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500"/>
                        </a:lnSpc>
                        <a:spcBef>
                          <a:spcPts val="325"/>
                        </a:spcBef>
                        <a:spcAft>
                          <a:spcPts val="530"/>
                        </a:spcAft>
                      </a:pPr>
                      <a:r>
                        <a:rPr lang="en-US" sz="450" spc="-11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11'0"X17'4"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177800" indent="0" algn="r">
                        <a:lnSpc>
                          <a:spcPts val="500"/>
                        </a:lnSpc>
                        <a:spcBef>
                          <a:spcPts val="230"/>
                        </a:spcBef>
                        <a:spcAft>
                          <a:spcPts val="625"/>
                        </a:spcAft>
                        <a:tabLst>
                          <a:tab algn="l" pos="640080"/>
                        </a:tabLs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UP </a:t>
                      </a: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DN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114300" marR="0" indent="0" algn="l">
                        <a:lnSpc>
                          <a:spcPts val="500"/>
                        </a:lnSpc>
                        <a:spcBef>
                          <a:spcPts val="215"/>
                        </a:spcBef>
                        <a:spcAft>
                          <a:spcPts val="170"/>
                        </a:spcAft>
                      </a:pPr>
                      <a:r>
                        <a:rPr lang="en-US" sz="450" spc="-1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STORE 4'8"X4'0"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300"/>
                        </a:lnSpc>
                        <a:spcBef>
                          <a:spcPts val="3600"/>
                        </a:spcBef>
                        <a:spcAft>
                          <a:spcPts val="4965"/>
                        </a:spcAft>
                      </a:pPr>
                      <a:r>
                        <a:rPr lang="de-DE" sz="450" spc="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.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4572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24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7'0"X4'1"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502920" marR="0" indent="0" algn="l">
                        <a:lnSpc>
                          <a:spcPts val="500"/>
                        </a:lnSpc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STORE 6'0"X4'6"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48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-27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-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19AA5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19AA5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88A88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19AA5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 rowSpan="6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3580"/>
                        </a:spcBef>
                        <a:spcAft>
                          <a:spcPts val="2805"/>
                        </a:spcAft>
                      </a:pPr>
                      <a:r>
                        <a:rPr lang="de-DE" sz="450" spc="0">
                          <a:solidFill>
                            <a:srgbClr val="000000"/>
                          </a:solidFill>
                          <a:latin typeface="Tahoma" pitchFamily="2" panose="02020603050405020304"/>
                        </a:rPr>
                        <a:t>9'6"WIDE O.T.S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3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1301.00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 rowSpan="3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48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77777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6C767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64656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64656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64656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SQFT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77777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77777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7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10'0"X4'6"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596265" indent="0" algn="r">
                        <a:lnSpc>
                          <a:spcPts val="20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en-US" sz="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SHOES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768790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619A81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KITCHEN/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23495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FOYER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KITCHEN/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253365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350" spc="0">
                          <a:solidFill>
                            <a:srgbClr val="999999"/>
                          </a:solidFill>
                          <a:latin typeface="Times New Roman" pitchFamily="1" panose="02020603050405020304"/>
                        </a:rPr>
                        <a:t>RACK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 row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000"/>
                        </a:lnSpc>
                        <a:spcBef>
                          <a:spcPts val="48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-2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- -</a:t>
                      </a:r>
                      <a:r>
                        <a:rPr lang="da-DK" sz="100" spc="-2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DINNING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23495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8'6"X8'9"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922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11430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8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WASH 4'6"X8'0"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275"/>
                        </a:spcBef>
                        <a:spcAft>
                          <a:spcPts val="7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16'6"X8'0"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1250"/>
                        </a:spcAft>
                      </a:pPr>
                      <a:r>
                        <a:rPr lang="en-US" sz="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851.00 </a:t>
                      </a:r>
                      <a:br/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sqft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DINNING </a:t>
                      </a:r>
                      <a:br/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15'9"X8'0"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WASH 4'6"X8'0"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31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DN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182880" marR="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7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LIFT 5'0"X5'9"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171450" indent="0" algn="r">
                        <a:lnSpc>
                          <a:spcPts val="300"/>
                        </a:lnSpc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853.00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865"/>
                        </a:spcAft>
                      </a:pPr>
                      <a:r>
                        <a:rPr lang="en-US" sz="350" spc="-7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HO</a:t>
                      </a:r>
                      <a:r>
                        <a:rPr lang="en-US" sz="350" spc="-7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RAC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171450" indent="0" algn="r">
                        <a:lnSpc>
                          <a:spcPts val="3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16'0"X11'0"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500"/>
                        </a:lnSpc>
                        <a:spcBef>
                          <a:spcPts val="1670"/>
                        </a:spcBef>
                        <a:spcAft>
                          <a:spcPts val="7965"/>
                        </a:spcAft>
                      </a:pPr>
                      <a:r>
                        <a:rPr lang="en-US" sz="450" baseline="-25000" spc="-25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'4</a:t>
                      </a:r>
                      <a:r>
                        <a:rPr lang="en-US" sz="100" spc="-25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75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SQFT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890"/>
                        </a:spcAft>
                      </a:pPr>
                      <a:r>
                        <a:rPr lang="en-US" sz="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ES K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64656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114300" indent="0" algn="r">
                        <a:lnSpc>
                          <a:spcPts val="3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FOYER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 row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600"/>
                        </a:lnSpc>
                        <a:spcBef>
                          <a:spcPts val="1585"/>
                        </a:spcBef>
                        <a:spcAft>
                          <a:spcPts val="0"/>
                        </a:spcAft>
                      </a:pPr>
                      <a:r>
                        <a:rPr lang="de-DE" sz="400" baseline="-25000" spc="-5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NOCLABEDIW"4</a:t>
                      </a:r>
                      <a:r>
                        <a:rPr lang="de-DE" sz="100" spc="-5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ts val="1000"/>
                        </a:lnSpc>
                        <a:spcBef>
                          <a:spcPts val="5350"/>
                        </a:spcBef>
                        <a:spcAft>
                          <a:spcPts val="1580"/>
                        </a:spcAft>
                      </a:pPr>
                      <a:r>
                        <a:rPr lang="de-DE" sz="1350" spc="-114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- - - </a:t>
                      </a:r>
                    </a:p>
                  </a:txBody>
                  <a:tcPr anchor="ctr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5715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20'6"X11'6"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UP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7081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114300" indent="0" algn="r">
                        <a:lnSpc>
                          <a:spcPts val="400"/>
                        </a:lnSpc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LIFT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19AA5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94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LIFT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4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5557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 rowSpan="2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300"/>
                        </a:lnSpc>
                        <a:spcBef>
                          <a:spcPts val="670"/>
                        </a:spcBef>
                        <a:spcAft>
                          <a:spcPts val="6935"/>
                        </a:spcAft>
                      </a:pPr>
                      <a:r>
                        <a:rPr lang="de-DE" sz="450" spc="-7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3'0"WID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32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GUESTROOM </a:t>
                      </a:r>
                    </a:p>
                    <a:p>
                      <a:pPr marL="9144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13'0"X10'0"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292100" indent="0" algn="r">
                        <a:lnSpc>
                          <a:spcPts val="400"/>
                        </a:lnSpc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FOYER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64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5'0"X6'0"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19AA5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37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4'0"X6'3" </a:t>
                      </a: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GUESTROOM </a:t>
                      </a:r>
                    </a:p>
                    <a:p>
                      <a:pPr marL="0" marR="0" indent="0" algn="r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14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12'9"X10'0"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 rowSpan="2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300"/>
                        </a:lnSpc>
                        <a:spcBef>
                          <a:spcPts val="860"/>
                        </a:spcBef>
                        <a:spcAft>
                          <a:spcPts val="1080"/>
                        </a:spcAft>
                      </a:pPr>
                      <a:r>
                        <a:rPr lang="de-DE" sz="450" spc="-7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3'0"WID</a:t>
                      </a:r>
                      <a:r>
                        <a:rPr lang="da-DK" sz="100" spc="-7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300"/>
                        </a:spcBef>
                        <a:spcAft>
                          <a:spcPts val="38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5'0"X5'9"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505"/>
                        </a:spcBef>
                        <a:spcAft>
                          <a:spcPts val="1800"/>
                        </a:spcAft>
                      </a:pPr>
                      <a:r>
                        <a:rPr lang="fr-FR" sz="4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Y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 rowSpan="2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1000"/>
                        </a:lnSpc>
                        <a:spcBef>
                          <a:spcPts val="48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-2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- </a:t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4'6"X6'3"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17780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13'3"X11'11"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R</a:t>
                      </a:r>
                      <a:r>
                        <a:rPr lang="de-DE" sz="4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SH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19AA5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6">
                  <a:txBody>
                    <a:bodyPr vert="horz" anchor="t"/>
                    <a:lstStyle/>
                    <a:p>
                      <a:pPr marL="54356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algn="r" pos="1325880"/>
                        </a:tabLst>
                      </a:pPr>
                      <a:r>
                        <a:rPr lang="en-US" sz="350" spc="0">
                          <a:solidFill>
                            <a:srgbClr val="999999"/>
                          </a:solidFill>
                          <a:latin typeface="Times New Roman" pitchFamily="1" panose="02020603050405020304"/>
                        </a:rPr>
                        <a:t>SHOES </a:t>
                      </a:r>
                      <a:r>
                        <a:rPr lang="en-US" sz="350" spc="0">
                          <a:solidFill>
                            <a:srgbClr val="999999"/>
                          </a:solidFill>
                          <a:latin typeface="Times New Roman" pitchFamily="1" panose="02020603050405020304"/>
                        </a:rPr>
                        <a:t>SHOES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350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645"/>
                        </a:spcBef>
                        <a:spcAft>
                          <a:spcPts val="6960"/>
                        </a:spcAft>
                      </a:pPr>
                      <a:r>
                        <a:rPr lang="de-DE" sz="450" spc="-15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EBA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 row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840"/>
                        </a:spcBef>
                        <a:spcAft>
                          <a:spcPts val="1080"/>
                        </a:spcAft>
                      </a:pPr>
                      <a:r>
                        <a:rPr lang="de-DE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EBALCONY </a:t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6">
                  <a:txBody>
                    <a:bodyPr vert="horz" anchor="t"/>
                    <a:lstStyle/>
                    <a:p>
                      <a:pPr marL="54864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algn="r" pos="1097280"/>
                        </a:tabLst>
                      </a:pPr>
                      <a:r>
                        <a:rPr lang="en-US" sz="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RACK</a:t>
                      </a:r>
                      <a:r>
                        <a:rPr lang="en-US" sz="3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  </a:t>
                      </a:r>
                      <a:r>
                        <a:rPr lang="en-US" sz="10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  <a:p>
                      <a:pPr marL="137160" marR="0" indent="0" algn="l">
                        <a:lnSpc>
                          <a:spcPts val="300"/>
                        </a:lnSpc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1394.00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253365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50" spc="0">
                          <a:solidFill>
                            <a:srgbClr val="999999"/>
                          </a:solidFill>
                          <a:latin typeface="Times New Roman" pitchFamily="1" panose="02020603050405020304"/>
                        </a:rPr>
                        <a:t>RACK </a:t>
                      </a:r>
                    </a:p>
                    <a:p>
                      <a:pPr marL="365760" marR="0" indent="0" algn="l">
                        <a:lnSpc>
                          <a:spcPts val="3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1457.00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9C9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9C9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9C9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9C9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17D7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9C9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17D7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000"/>
                        </a:lnSpc>
                        <a:spcBef>
                          <a:spcPts val="36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</a:t>
                      </a:r>
                      <a:r>
                        <a:rPr lang="da-DK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668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7">
                  <a:txBody>
                    <a:bodyPr vert="horz" anchor="t"/>
                    <a:lstStyle/>
                    <a:p>
                      <a:pPr marL="0" marR="292100" indent="0" algn="r">
                        <a:lnSpc>
                          <a:spcPts val="200"/>
                        </a:lnSpc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LIFT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SQFT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29845" indent="0" algn="r">
                        <a:lnSpc>
                          <a:spcPts val="500"/>
                        </a:lnSpc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SQFT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88A88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3625"/>
                        </a:spcBef>
                        <a:spcAft>
                          <a:spcPts val="1555"/>
                        </a:spcAft>
                      </a:pPr>
                      <a:r>
                        <a:rPr lang="en-US" sz="1350" spc="-434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AD </a:t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2827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45720" marR="0" indent="0" algn="l">
                        <a:lnSpc>
                          <a:spcPts val="300"/>
                        </a:lnSpc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r>
                        <a:rPr lang="en-US" sz="450" spc="-17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NY </a:t>
                      </a:r>
                    </a:p>
                    <a:p>
                      <a:pPr marL="45720" marR="0" indent="0" algn="l">
                        <a:lnSpc>
                          <a:spcPts val="2100"/>
                        </a:lnSpc>
                        <a:spcBef>
                          <a:spcPts val="2160"/>
                        </a:spcBef>
                        <a:spcAft>
                          <a:spcPts val="2735"/>
                        </a:spcAft>
                      </a:pPr>
                      <a:r>
                        <a:rPr lang="en-US" sz="1300" baseline="-250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O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1C6A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57150" indent="0" algn="r">
                        <a:lnSpc>
                          <a:spcPts val="500"/>
                        </a:lnSpc>
                        <a:spcBef>
                          <a:spcPts val="445"/>
                        </a:spcBef>
                        <a:spcAft>
                          <a:spcPts val="5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5'0"X6'0"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4A48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1C6A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88A88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D2BB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O.T.S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985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1000"/>
                        </a:lnSpc>
                        <a:spcBef>
                          <a:spcPts val="2765"/>
                        </a:spcBef>
                        <a:spcAft>
                          <a:spcPts val="2160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L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18288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12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O.T.S 4'6"X3'0"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13716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50" spc="-10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SHOES RACK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26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4'0"X3'0"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2200"/>
                        </a:spcBef>
                        <a:spcAft>
                          <a:spcPts val="0"/>
                        </a:spcAft>
                      </a:pPr>
                      <a:r>
                        <a:rPr lang="en-US" sz="450" baseline="-25000" spc="-12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"0'3</a:t>
                      </a:r>
                      <a:r>
                        <a:rPr lang="en-US" sz="100" spc="-12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4345"/>
                        </a:spcBef>
                        <a:spcAft>
                          <a:spcPts val="1530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O </a:t>
                      </a:r>
                    </a:p>
                  </a:txBody>
                  <a:tcPr anchor="ctr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000"/>
                        </a:lnSpc>
                        <a:spcBef>
                          <a:spcPts val="2765"/>
                        </a:spcBef>
                        <a:spcAft>
                          <a:spcPts val="2160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P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AC590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A2E5A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64656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64656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64656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67946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9BF8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A474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720"/>
                        </a:spcBef>
                        <a:spcAft>
                          <a:spcPts val="2330"/>
                        </a:spcAft>
                      </a:pPr>
                      <a:r>
                        <a:rPr lang="en-US" sz="450" spc="-19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WI</a:t>
                      </a:r>
                      <a:r>
                        <a:rPr lang="da-DK" sz="100" spc="-19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20066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80"/>
                        </a:spcAft>
                      </a:pPr>
                      <a:r>
                        <a:rPr lang="en-US" sz="600" spc="0">
                          <a:solidFill>
                            <a:srgbClr val="000000"/>
                          </a:solidFill>
                          <a:latin typeface="Verdana" pitchFamily="2" panose="02020603050405020304"/>
                        </a:rPr>
                        <a:t>v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1239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20574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1207.00 SQFT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1202.00 </a:t>
                      </a:r>
                      <a:br/>
                      <a:r>
                        <a:rPr lang="en-US" sz="45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SQFT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algn="r" pos="548640"/>
                        </a:tabLs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 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16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11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13'6"X12'0"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17D7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2200"/>
                        </a:spcBef>
                        <a:spcAft>
                          <a:spcPts val="0"/>
                        </a:spcAft>
                      </a:pPr>
                      <a:r>
                        <a:rPr lang="en-US" sz="450" baseline="-25000" spc="-19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</a:t>
                      </a:r>
                      <a:r>
                        <a:rPr lang="en-US" sz="100" spc="-19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4370"/>
                        </a:spcBef>
                        <a:spcAft>
                          <a:spcPts val="1555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R </a:t>
                      </a:r>
                    </a:p>
                  </a:txBody>
                  <a:tcPr anchor="ctr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1620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000"/>
                        </a:lnSpc>
                        <a:spcBef>
                          <a:spcPts val="2765"/>
                        </a:spcBef>
                        <a:spcAft>
                          <a:spcPts val="2160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N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4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4'0"X6'0"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19AA5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4'0"X6'0"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17D7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51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600"/>
                        </a:lnSpc>
                        <a:spcBef>
                          <a:spcPts val="2115"/>
                        </a:spcBef>
                        <a:spcAft>
                          <a:spcPts val="0"/>
                        </a:spcAft>
                      </a:pPr>
                      <a:r>
                        <a:rPr lang="en-US" sz="450" baseline="-25000" spc="-21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OCLA</a:t>
                      </a:r>
                      <a:r>
                        <a:rPr lang="en-US" sz="100" spc="-21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4345"/>
                        </a:spcBef>
                        <a:spcAft>
                          <a:spcPts val="1555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E </a:t>
                      </a:r>
                    </a:p>
                  </a:txBody>
                  <a:tcPr anchor="ctr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100"/>
                        </a:lnSpc>
                        <a:spcBef>
                          <a:spcPts val="2740"/>
                        </a:spcBef>
                        <a:spcAft>
                          <a:spcPts val="2110"/>
                        </a:spcAft>
                      </a:pPr>
                      <a:r>
                        <a:rPr lang="en-US" sz="1350" spc="-5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MO</a:t>
                      </a:r>
                      <a:r>
                        <a:rPr lang="da-DK" sz="100" spc="-5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8C4C8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17D7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13'1"X10'6"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 rowSpan="2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300"/>
                        </a:lnSpc>
                        <a:spcBef>
                          <a:spcPts val="720"/>
                        </a:spcBef>
                        <a:spcAft>
                          <a:spcPts val="235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NY</a:t>
                      </a:r>
                      <a:r>
                        <a:rPr lang="da-DK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200660" indent="0" algn="r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50" spc="0">
                          <a:solidFill>
                            <a:srgbClr val="000000"/>
                          </a:solidFill>
                          <a:latin typeface="Verdana" pitchFamily="2" panose="02020603050405020304"/>
                        </a:rPr>
                        <a:t>w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5240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8BECA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71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61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  <a:p>
                      <a:pPr marL="0" marR="0" indent="0" algn="ctr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12'0"X10'0"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274320" indent="0" algn="r">
                        <a:lnSpc>
                          <a:spcPts val="4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SITTING </a:t>
                      </a:r>
                    </a:p>
                    <a:p>
                      <a:pPr marL="0" marR="27432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15'0"X18'6"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17D7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45720" indent="0" algn="r">
                        <a:lnSpc>
                          <a:spcPts val="400"/>
                        </a:lnSpc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SITTING </a:t>
                      </a:r>
                    </a:p>
                    <a:p>
                      <a:pPr marL="0" marR="4572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15'0"X18'6"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1000"/>
                        </a:lnSpc>
                        <a:spcBef>
                          <a:spcPts val="3650"/>
                        </a:spcBef>
                        <a:spcAft>
                          <a:spcPts val="1580"/>
                        </a:spcAft>
                      </a:pPr>
                      <a:r>
                        <a:rPr lang="fr-FR" sz="14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</a:t>
                      </a:r>
                      <a:r>
                        <a:rPr lang="da-DK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2192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4A489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19AA5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29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11'6"X10'0"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9C9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19AA5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4A48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8B1AB"/>
                    </a:solidFill>
                  </a:tcPr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9C9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28384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1100"/>
                        </a:lnSpc>
                        <a:spcBef>
                          <a:spcPts val="2740"/>
                        </a:spcBef>
                        <a:spcAft>
                          <a:spcPts val="2110"/>
                        </a:spcAft>
                      </a:pPr>
                      <a:r>
                        <a:rPr lang="en-US" sz="1350" spc="-39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OM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91440" marR="0" indent="0" algn="l">
                        <a:lnSpc>
                          <a:spcPts val="500"/>
                        </a:lnSpc>
                        <a:spcBef>
                          <a:spcPts val="1275"/>
                        </a:spcBef>
                        <a:spcAft>
                          <a:spcPts val="0"/>
                        </a:spcAft>
                      </a:pPr>
                      <a:r>
                        <a:rPr lang="en-US" sz="450" spc="-1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BALCONY 4'0"X4'0" </a:t>
                      </a:r>
                    </a:p>
                  </a:txBody>
                  <a:tcPr anchor="b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1175"/>
                        </a:spcBef>
                        <a:spcAft>
                          <a:spcPts val="0"/>
                        </a:spcAft>
                      </a:pPr>
                      <a:r>
                        <a:rPr lang="en-US" sz="450" spc="-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SITTING/ DINNING </a:t>
                      </a:r>
                    </a:p>
                    <a:p>
                      <a:pPr marL="0" marR="0" indent="0" algn="r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9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14'0"X19'0"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9C9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193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SITTING/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D2BB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1130"/>
                        </a:spcBef>
                        <a:spcAft>
                          <a:spcPts val="14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BALCONY 4'4"X4'0"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19AA5"/>
                    </a:solidFill>
                  </a:tcPr>
                </a:tc>
                <a:tc gridSpan="4">
                  <a:txBody>
                    <a:bodyPr vert="horz" anchor="t"/>
                    <a:lstStyle/>
                    <a:p>
                      <a:pPr marL="4572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1150"/>
                        </a:spcAft>
                      </a:pPr>
                      <a:r>
                        <a:rPr lang="en-US" sz="450" spc="-1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6'6"X6'0"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500"/>
                        </a:lnSpc>
                        <a:spcBef>
                          <a:spcPts val="915"/>
                        </a:spcBef>
                        <a:spcAft>
                          <a:spcPts val="355"/>
                        </a:spcAft>
                      </a:pPr>
                      <a:r>
                        <a:rPr lang="en-US" sz="450" spc="-9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STORE 4'0"X6'0"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160020" marR="0" indent="0" algn="l">
                        <a:lnSpc>
                          <a:spcPts val="500"/>
                        </a:lnSpc>
                        <a:spcBef>
                          <a:spcPts val="915"/>
                        </a:spcBef>
                        <a:spcAft>
                          <a:spcPts val="35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STORE 5'6"X4'3"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305"/>
                        </a:spcBef>
                        <a:spcAft>
                          <a:spcPts val="143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7'0"X4'3"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62865" indent="0" algn="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-W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4922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1100"/>
                        </a:lnSpc>
                        <a:spcBef>
                          <a:spcPts val="2740"/>
                        </a:spcBef>
                        <a:spcAft>
                          <a:spcPts val="2110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C </a:t>
                      </a:r>
                    </a:p>
                  </a:txBody>
                  <a:tcPr anchor="ctr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DINNING </a:t>
                      </a:r>
                    </a:p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5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14'0"X19'0"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19AA5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AA7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200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1'6" </a:t>
                      </a:r>
                    </a:p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5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WIDE STORE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68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1'6" WIDE STORE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 rowSpan="2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1000"/>
                        </a:lnSpc>
                        <a:spcBef>
                          <a:spcPts val="3385"/>
                        </a:spcBef>
                        <a:spcAft>
                          <a:spcPts val="1580"/>
                        </a:spcAft>
                      </a:pPr>
                      <a:r>
                        <a:rPr lang="de-DE" sz="1350" spc="-21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- - </a:t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350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en-US" sz="450" spc="-1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KITCHEN/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 row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000"/>
                        </a:lnSpc>
                        <a:spcBef>
                          <a:spcPts val="48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-21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- </a:t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2509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WASH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27432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KITCHEN 11'9"X8'9"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KITCHEN </a:t>
                      </a:r>
                      <a:br/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12'4"X8'9"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WASH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 gridSpan="4">
                  <a:txBody>
                    <a:bodyPr vert="horz" anchor="t"/>
                    <a:lstStyle/>
                    <a:p>
                      <a:pPr marL="19050" marR="0" indent="0" algn="l">
                        <a:lnSpc>
                          <a:spcPts val="5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  <a:tabLst>
                          <a:tab algn="r" pos="457200"/>
                        </a:tabLs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WASH</a:t>
                      </a: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 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8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DINNING 22'6"X9'0"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KITCHEN/ </a:t>
                      </a:r>
                      <a:br/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DINNING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  <a:tabLst>
                          <a:tab algn="l" pos="0"/>
                        </a:tabLst>
                      </a:pPr>
                      <a:r>
                        <a:rPr lang="en-US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WASH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7081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205"/>
                        </a:spcBef>
                        <a:spcAft>
                          <a:spcPts val="60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4'5"X8'9"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205"/>
                        </a:spcBef>
                        <a:spcAft>
                          <a:spcPts val="60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4'5"X9'0"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FCEDF"/>
                    </a:solidFill>
                  </a:tcPr>
                </a:tc>
                <a:tc gridSpan="4">
                  <a:txBody>
                    <a:bodyPr vert="horz" anchor="t"/>
                    <a:lstStyle/>
                    <a:p>
                      <a:pPr marL="19050" marR="0" indent="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79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5'0"X9'0"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DC0B3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41402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67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23'10"X9'0"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67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5'0"X9'0"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68580" marR="0" indent="0" algn="l">
                        <a:lnSpc>
                          <a:spcPts val="1000"/>
                        </a:lnSpc>
                        <a:spcBef>
                          <a:spcPts val="48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</a:t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1C6AE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O.T.S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D2BB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22860" marR="0" indent="0" algn="l">
                        <a:lnSpc>
                          <a:spcPts val="1000"/>
                        </a:lnSpc>
                        <a:spcBef>
                          <a:spcPts val="48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</a:t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3462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85725" marR="0" indent="0" algn="l">
                        <a:lnSpc>
                          <a:spcPts val="500"/>
                        </a:lnSpc>
                        <a:spcBef>
                          <a:spcPts val="495"/>
                        </a:spcBef>
                        <a:spcAft>
                          <a:spcPts val="45"/>
                        </a:spcAft>
                      </a:pPr>
                      <a:r>
                        <a:rPr lang="en-US" sz="450" spc="-17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1'6"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 vert="horz" anchor="t"/>
                    <a:lstStyle/>
                    <a:p>
                      <a:pPr marL="0" marR="57150" indent="0" algn="r">
                        <a:lnSpc>
                          <a:spcPts val="500"/>
                        </a:lnSpc>
                        <a:spcBef>
                          <a:spcPts val="495"/>
                        </a:spcBef>
                        <a:spcAft>
                          <a:spcPts val="4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WIDE STORE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500"/>
                        </a:lnSpc>
                        <a:spcBef>
                          <a:spcPts val="495"/>
                        </a:spcBef>
                        <a:spcAft>
                          <a:spcPts val="4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1'6" WIDE STORE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DB7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500"/>
                        </a:lnSpc>
                        <a:spcBef>
                          <a:spcPts val="375"/>
                        </a:spcBef>
                        <a:spcAft>
                          <a:spcPts val="16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5'3"X5'7"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45720" marR="0" indent="0" algn="l">
                        <a:lnSpc>
                          <a:spcPts val="1000"/>
                        </a:lnSpc>
                        <a:spcBef>
                          <a:spcPts val="48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</a:t>
                      </a:r>
                    </a:p>
                  </a:txBody>
                  <a:tcPr anchor="t" vert="vert270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768790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4A48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19AA5"/>
                    </a:solidFill>
                  </a:tcPr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768790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88A8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88A8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88A8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88A8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89B9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888A8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000"/>
                        </a:lnSpc>
                        <a:spcBef>
                          <a:spcPts val="4870"/>
                        </a:spcBef>
                        <a:spcAft>
                          <a:spcPts val="1580"/>
                        </a:spcAft>
                      </a:pPr>
                      <a:r>
                        <a:rPr lang="de-DE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8034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FCE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68580" marR="0" indent="0" algn="l">
                        <a:lnSpc>
                          <a:spcPts val="5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STORE 5'2"X4'0"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502920" marR="0" indent="0" algn="l">
                        <a:lnSpc>
                          <a:spcPts val="500"/>
                        </a:lnSpc>
                        <a:spcBef>
                          <a:spcPts val="46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7'0"X4'0"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63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7'0"X4'0" </a:t>
                      </a:r>
                      <a:br/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O.T.S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500"/>
                        </a:lnSpc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  <a:br/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7'0"X4'0"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91440" marR="0" indent="0" algn="l">
                        <a:lnSpc>
                          <a:spcPts val="500"/>
                        </a:lnSpc>
                        <a:spcBef>
                          <a:spcPts val="435"/>
                        </a:spcBef>
                        <a:spcAft>
                          <a:spcPts val="2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STORE 5'2"X4'0"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8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365125" indent="0" algn="r">
                        <a:lnSpc>
                          <a:spcPts val="500"/>
                        </a:lnSpc>
                        <a:spcBef>
                          <a:spcPts val="93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68580" marR="0" indent="0" algn="l">
                        <a:lnSpc>
                          <a:spcPts val="1000"/>
                        </a:lnSpc>
                        <a:spcBef>
                          <a:spcPts val="2855"/>
                        </a:spcBef>
                        <a:spcAft>
                          <a:spcPts val="1580"/>
                        </a:spcAft>
                      </a:pPr>
                      <a:r>
                        <a:rPr lang="de-DE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</a:t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7'0"X4'0"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  <a:br/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7'0"X4'0"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8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14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7'0"X4'0"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365125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19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7'0"X4'0"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1000"/>
                        </a:lnSpc>
                        <a:spcBef>
                          <a:spcPts val="2855"/>
                        </a:spcBef>
                        <a:spcAft>
                          <a:spcPts val="1580"/>
                        </a:spcAft>
                      </a:pPr>
                      <a:r>
                        <a:rPr lang="de-DE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 </a:t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819AA5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8BCC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FCEDF"/>
                    </a:solidFill>
                  </a:tcPr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2D9E2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1000"/>
                        </a:lnSpc>
                        <a:spcBef>
                          <a:spcPts val="2855"/>
                        </a:spcBef>
                        <a:spcAft>
                          <a:spcPts val="1580"/>
                        </a:spcAft>
                      </a:pPr>
                      <a:r>
                        <a:rPr lang="de-DE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-</a:t>
                      </a:r>
                      <a:r>
                        <a:rPr lang="da-DK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270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350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3398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r>
                        <a:rPr lang="en-US" sz="450" spc="-19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GUESTROOM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3">
                  <a:txBody>
                    <a:bodyPr vert="horz" anchor="t"/>
                    <a:lstStyle/>
                    <a:p>
                      <a:pPr marL="9144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  <a:p>
                      <a:pPr marL="91440" marR="0" indent="0" algn="l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13'0"X11'0"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500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en-US" sz="450" spc="-114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14'3"X11'0" </a:t>
                      </a:r>
                    </a:p>
                  </a:txBody>
                  <a:tcPr anchor="ctr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1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365760" marR="0" indent="0" algn="l">
                        <a:lnSpc>
                          <a:spcPts val="4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  <a:p>
                      <a:pPr marL="365760" marR="0" indent="0" algn="l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12'0"X15'4"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tabLst>
                          <a:tab algn="r" pos="365760"/>
                        </a:tabLst>
                      </a:pPr>
                      <a:r>
                        <a:rPr lang="en-US" sz="450" spc="-1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DRESSING</a:t>
                      </a:r>
                      <a:r>
                        <a:rPr lang="en-US" sz="450" spc="-1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 </a:t>
                      </a:r>
                      <a:r>
                        <a:rPr lang="en-US" sz="100" spc="-14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1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DRESSING 5'0"X5'5"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1055"/>
                        </a:spcBef>
                        <a:spcAft>
                          <a:spcPts val="645"/>
                        </a:spcAft>
                      </a:pPr>
                      <a:r>
                        <a:rPr lang="en-US" sz="450" spc="-21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NY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670"/>
                        </a:spcBef>
                        <a:spcAft>
                          <a:spcPts val="6935"/>
                        </a:spcAft>
                      </a:pPr>
                      <a:r>
                        <a:rPr lang="en-US" sz="450" spc="-12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5'0"X5'5"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2400"/>
                        </a:spcBef>
                        <a:spcAft>
                          <a:spcPts val="620"/>
                        </a:spcAft>
                      </a:pPr>
                      <a:r>
                        <a:rPr lang="en-US" sz="450" spc="-254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CO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7335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300"/>
                        </a:lnSpc>
                        <a:spcBef>
                          <a:spcPts val="670"/>
                        </a:spcBef>
                        <a:spcAft>
                          <a:spcPts val="6935"/>
                        </a:spcAft>
                      </a:pPr>
                      <a:r>
                        <a:rPr lang="de-DE" sz="450" spc="-10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WIDEB</a:t>
                      </a:r>
                      <a:r>
                        <a:rPr lang="da-DK" sz="100" spc="-10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16">
                  <a:txBody>
                    <a:bodyPr vert="horz" anchor="t"/>
                    <a:lstStyle/>
                    <a:p>
                      <a:pPr marL="182880" marR="0" indent="0" algn="l">
                        <a:lnSpc>
                          <a:spcPts val="4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GUEST </a:t>
                      </a:r>
                      <a:br/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ROOM </a:t>
                      </a:r>
                    </a:p>
                    <a:p>
                      <a:pPr marL="0" marR="661035" indent="0" algn="r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13'9"X11'0"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8BDB4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182880" marR="0" indent="0" algn="l">
                        <a:lnSpc>
                          <a:spcPts val="40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  <a:p>
                      <a:pPr marL="182880" marR="0" indent="0" algn="l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14'6"X11'0"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8BCC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0">
                  <a:txBody>
                    <a:bodyPr vert="horz" anchor="t"/>
                    <a:lstStyle/>
                    <a:p>
                      <a:pPr marL="0" marR="411480" indent="0" algn="r">
                        <a:lnSpc>
                          <a:spcPts val="400"/>
                        </a:lnSpc>
                        <a:spcBef>
                          <a:spcPts val="54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GUESTROOM </a:t>
                      </a:r>
                    </a:p>
                    <a:p>
                      <a:pPr marL="0" marR="411480" indent="0" algn="r">
                        <a:lnSpc>
                          <a:spcPts val="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11'3"X11'0"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9AA7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4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BEDROOM </a:t>
                      </a:r>
                    </a:p>
                    <a:p>
                      <a:pPr marL="0" marR="0" indent="0" algn="ctr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12'0"X15'4"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2400"/>
                        </a:spcBef>
                        <a:spcAft>
                          <a:spcPts val="645"/>
                        </a:spcAft>
                      </a:pPr>
                      <a:r>
                        <a:rPr lang="da-DK" sz="4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E BAL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7970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300"/>
                        </a:lnSpc>
                        <a:spcBef>
                          <a:spcPts val="645"/>
                        </a:spcBef>
                        <a:spcAft>
                          <a:spcPts val="6935"/>
                        </a:spcAft>
                      </a:pPr>
                      <a:r>
                        <a:rPr lang="de-DE" sz="450" spc="-10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ALCON</a:t>
                      </a:r>
                      <a:r>
                        <a:rPr lang="da-DK" sz="100" spc="-10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8BDB4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FCE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285750" indent="0" algn="r">
                        <a:lnSpc>
                          <a:spcPts val="400"/>
                        </a:lnSpc>
                        <a:spcBef>
                          <a:spcPts val="99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GUESTROOM </a:t>
                      </a:r>
                    </a:p>
                  </a:txBody>
                  <a:tcPr anchor="b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8C4C8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2425"/>
                        </a:spcBef>
                        <a:spcAft>
                          <a:spcPts val="620"/>
                        </a:spcAft>
                      </a:pPr>
                      <a:r>
                        <a:rPr lang="en-US" sz="450" spc="-10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'0" WID</a:t>
                      </a:r>
                      <a:r>
                        <a:rPr lang="da-DK" sz="100" spc="-10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ts val="300"/>
                        </a:lnSpc>
                        <a:spcBef>
                          <a:spcPts val="3170"/>
                        </a:spcBef>
                        <a:spcAft>
                          <a:spcPts val="915"/>
                        </a:spcAft>
                      </a:pPr>
                      <a:r>
                        <a:rPr lang="fr-FR" sz="4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Y</a:t>
                      </a:r>
                      <a:r>
                        <a:rPr lang="da-DK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vert="ver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FDDC6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8BDB4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114300" indent="0" algn="r">
                        <a:lnSpc>
                          <a:spcPts val="4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285750" indent="0" algn="r">
                        <a:lnSpc>
                          <a:spcPts val="4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12'1"X11'0"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9">
                  <a:txBody>
                    <a:bodyPr vert="horz" anchor="t"/>
                    <a:lstStyle/>
                    <a:p>
                      <a:pPr marL="251460" marR="0" indent="0" algn="l">
                        <a:lnSpc>
                          <a:spcPts val="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50" spc="-15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TOILET 5'0"X6'0"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r">
                        <a:lnSpc>
                          <a:spcPts val="300"/>
                        </a:lnSpc>
                        <a:spcBef>
                          <a:spcPts val="1560"/>
                        </a:spcBef>
                        <a:spcAft>
                          <a:spcPts val="620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 </a:t>
                      </a:r>
                    </a:p>
                  </a:txBody>
                  <a:tcPr anchor="t" vert="vert270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2763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1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B0B0A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8">
                  <a:txBody>
                    <a:bodyPr vert="horz" anchor="t"/>
                    <a:lstStyle/>
                    <a:p>
                      <a:pPr marL="0" marR="114300" indent="0" algn="r">
                        <a:lnSpc>
                          <a:spcPts val="500"/>
                        </a:lnSpc>
                        <a:spcBef>
                          <a:spcPts val="230"/>
                        </a:spcBef>
                        <a:spcAft>
                          <a:spcPts val="235"/>
                        </a:spcAf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5'0"X6'0"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ADDDF7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C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8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4A48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4A48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4A48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1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4A48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84A489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22860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4">
                  <a:txBody>
                    <a:bodyPr vert="horz" anchor="t"/>
                    <a:lstStyle/>
                    <a:p>
                      <a:pPr marL="0" marR="457200" indent="0" algn="r">
                        <a:lnSpc>
                          <a:spcPts val="500"/>
                        </a:lnSpc>
                        <a:spcBef>
                          <a:spcPts val="925"/>
                        </a:spcBef>
                        <a:spcAft>
                          <a:spcPts val="335"/>
                        </a:spcAft>
                        <a:tabLst>
                          <a:tab algn="l" pos="1737360"/>
                        </a:tabLst>
                      </a:pPr>
                      <a:r>
                        <a:rPr lang="en-US" sz="450" spc="-2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3'0"WIDEBALCONY </a:t>
                      </a:r>
                      <a:r>
                        <a:rPr lang="en-US" sz="450" spc="-2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3'0"WIDEBALCONY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46">
                  <a:txBody>
                    <a:bodyPr vert="horz" anchor="t"/>
                    <a:lstStyle/>
                    <a:p>
                      <a:pPr marL="514350" marR="0" indent="0" algn="l">
                        <a:lnSpc>
                          <a:spcPts val="500"/>
                        </a:lnSpc>
                        <a:spcBef>
                          <a:spcPts val="925"/>
                        </a:spcBef>
                        <a:spcAft>
                          <a:spcPts val="335"/>
                        </a:spcAft>
                        <a:tabLst>
                          <a:tab algn="l" pos="1691640"/>
                        </a:tabLs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3'0"WIDEBALCONY </a:t>
                      </a: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3'0"WIDEBALCONY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0">
                  <a:txBody>
                    <a:bodyPr vert="horz" anchor="t"/>
                    <a:lstStyle/>
                    <a:p>
                      <a:pPr marL="361950" marR="0" indent="0" algn="l">
                        <a:lnSpc>
                          <a:spcPts val="500"/>
                        </a:lnSpc>
                        <a:spcBef>
                          <a:spcPts val="850"/>
                        </a:spcBef>
                        <a:spcAft>
                          <a:spcPts val="410"/>
                        </a:spcAft>
                        <a:tabLst>
                          <a:tab algn="l" pos="1600200"/>
                        </a:tabLst>
                      </a:pP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 WIDE BALCONY </a:t>
                      </a:r>
                      <a:r>
                        <a:rPr lang="en-US" sz="4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 WIDE BALCONY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55">
                  <a:txBody>
                    <a:bodyPr vert="horz" anchor="t"/>
                    <a:lstStyle/>
                    <a:p>
                      <a:pPr marL="0" marR="342900" indent="0" algn="r">
                        <a:lnSpc>
                          <a:spcPts val="500"/>
                        </a:lnSpc>
                        <a:spcBef>
                          <a:spcPts val="850"/>
                        </a:spcBef>
                        <a:spcAft>
                          <a:spcPts val="410"/>
                        </a:spcAft>
                        <a:tabLst>
                          <a:tab algn="l" pos="1920240"/>
                        </a:tabLst>
                      </a:pPr>
                      <a:r>
                        <a:rPr lang="en-US" sz="450" spc="-2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 WIDE BALCONY </a:t>
                      </a:r>
                      <a:r>
                        <a:rPr lang="en-US" sz="450" spc="-2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3'0" WIDE BALCONY </a:t>
                      </a:r>
                    </a:p>
                  </a:txBody>
                  <a:tcPr anchor="ctr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21590" cmpd="dbl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EBE8D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21590" cmpd="dbl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21590" cmpd="dbl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83185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196">
                  <a:txBody>
                    <a:bodyPr vert="horz" anchor="t"/>
                    <a:lstStyle/>
                    <a:p>
                      <a:pPr marL="3854450" marR="0" indent="0" algn="l">
                        <a:lnSpc>
                          <a:spcPts val="2100"/>
                        </a:lnSpc>
                        <a:spcBef>
                          <a:spcPts val="3695"/>
                        </a:spcBef>
                        <a:spcAft>
                          <a:spcPts val="750"/>
                        </a:spcAft>
                        <a:tabLst>
                          <a:tab algn="l" pos="5212080"/>
                          <a:tab algn="l" pos="9921240"/>
                        </a:tabLst>
                      </a:pPr>
                      <a:r>
                        <a:rPr lang="en-US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  <a:r>
                        <a:rPr lang="en-US" sz="15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WIDE ROAD</a:t>
                      </a:r>
                      <a:r>
                        <a:rPr lang="en-US" sz="150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  </a:t>
                      </a:r>
                      <a:r>
                        <a:rPr lang="en-US" sz="1500" spc="0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2ND TO 11TH FLOOR LEVEL </a:t>
                      </a:r>
                    </a:p>
                  </a:txBody>
                  <a:tcPr anchor="b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21590" cmpd="dbl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42354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167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6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EBCDBF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3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CECECD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26543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23">
                  <a:txBody>
                    <a:bodyPr vert="horz" anchor="t"/>
                    <a:lstStyle/>
                    <a:p>
                      <a:pPr marL="0" marR="742950" indent="0" algn="r">
                        <a:lnSpc>
                          <a:spcPts val="1300"/>
                        </a:lnSpc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Mr. VIJAY BHAI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144">
                  <a:txBody>
                    <a:bodyPr vert="horz" anchor="t"/>
                    <a:lstStyle/>
                    <a:p>
                      <a:pPr marL="0" marR="2724150" indent="0" algn="r">
                        <a:lnSpc>
                          <a:spcPts val="700"/>
                        </a:lnSpc>
                        <a:spcBef>
                          <a:spcPts val="1365"/>
                        </a:spcBef>
                        <a:spcAft>
                          <a:spcPts val="0"/>
                        </a:spcAft>
                        <a:tabLst>
                          <a:tab algn="l" pos="4526280"/>
                        </a:tabLst>
                      </a:pPr>
                      <a:r>
                        <a:rPr lang="en-US" sz="1350" spc="-75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DINESH KADIVAR </a:t>
                      </a:r>
                      <a:r>
                        <a:rPr lang="en-US" sz="1350" spc="-75">
                          <a:solidFill>
                            <a:srgbClr val="FF0000"/>
                          </a:solidFill>
                          <a:latin typeface="Times New Roman" pitchFamily="1" panose="02020603050405020304"/>
                        </a:rPr>
                        <a:t>ER.RAVI THORIYA </a:t>
                      </a:r>
                    </a:p>
                  </a:txBody>
                  <a:tcPr anchor="b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9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  <a:solidFill>
                      <a:srgbClr val="F3DCD0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gridSpan="20"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27114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196">
                  <a:txBody>
                    <a:bodyPr vert="horz" anchor="t"/>
                    <a:lstStyle/>
                    <a:p>
                      <a:pPr marL="0" marR="685800" indent="0" algn="r">
                        <a:lnSpc>
                          <a:spcPts val="1400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302, 3rd floor , umiya circle,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0985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197">
                  <a:txBody>
                    <a:bodyPr vert="horz" anchor="t"/>
                    <a:lstStyle/>
                    <a:p>
                      <a:pPr marL="0" marR="7302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nr.umiya square, sanala road</a:t>
                      </a:r>
                      <a:r>
                        <a:rPr lang="da-DK" sz="14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morbi</a:t>
                      </a:r>
                      <a:r>
                        <a:rPr lang="en-US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ctr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344170">
                <a:tc gridSpan="198">
                  <a:txBody>
                    <a:bodyPr vert="horz" anchor="t"/>
                    <a:lstStyle/>
                    <a:p>
                      <a:pPr marL="0" marR="5035550" indent="0" algn="r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algn="l" pos="914400"/>
                          <a:tab algn="l" pos="4023360"/>
                          <a:tab algn="l" pos="7635240"/>
                        </a:tabLst>
                      </a:pPr>
                      <a:r>
                        <a:rPr lang="en-US" sz="10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29/01/2023 </a:t>
                      </a: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99091 95700 </a:t>
                      </a:r>
                      <a:r>
                        <a:rPr lang="en-US" sz="1350" spc="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97252 04590 </a:t>
                      </a:r>
                    </a:p>
                    <a:p>
                      <a:pPr marL="0" marR="63500" indent="0" algn="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785"/>
                        </a:spcAft>
                      </a:pPr>
                      <a:r>
                        <a:rPr lang="en-US" sz="1350" u="sng" spc="0">
                          <a:solidFill>
                            <a:srgbClr val="0000FF"/>
                          </a:solidFill>
                          <a:latin typeface="Times New Roman" pitchFamily="1" panose="02020603050405020304"/>
                        </a:rPr>
                        <a:t>arconcivilsol@gmail.com</a:t>
                      </a:r>
                      <a:r>
                        <a:rPr lang="en-US" sz="100" spc="0">
                          <a:solidFill>
                            <a:srgbClr val="0000FF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8890" cmpd="sng">
                      <a:solidFill>
                        <a:srgbClr val="000000"/>
                      </a:solidFill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Times New Roman" pitchFamily="1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8890" cmpd="sng">
                      <a:solidFill>
                        <a:srgbClr val="000000"/>
                      </a:solidFill>
                      <a:prstDash val="solid"/>
                    </a:lnL>
                    <a:lnR w="889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.xml><?xml version="1.0" encoding="utf-8"?>
<a:theme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 name="default layout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</a:theme>
</file>

<file path=docProps/core.xml><?xml version="1.0" encoding="utf-8"?>
<cp:coreProperties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