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core.xml" ContentType="application/vnd.openxmlformats-package.core-properties+xml"/>
  <Override PartName="/ppt/media/image1.jpg" ContentType="image/jpg"/>
  <Override PartName="/ppt/media/image2.jpg" ContentType="image/jp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.xml" ContentType="application/vnd.openxmlformats-officedocument.presentationml.slideMaster+xml"/>
  <Override PartName="/ppt/slides/slide1.xml" ContentType="application/vnd.openxmlformats-officedocument.presentationml.slide+xml"/>
  <Override PartName="/ppt/theme/theme.xml" ContentType="application/vnd.openxmlformats-officedocument.theme+xml"/>
</Types>
</file>

<file path=_rels/.rels><Relationships xmlns="http://schemas.openxmlformats.org/package/2006/relationships"><Relationship Id="dpId" Type="http://schemas.openxmlformats.org/package/2006/relationships/metadata/core-properties" Target="docProps/core.xml"/><Relationship Id="pId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sldMasterIdLst>
    <p:sldMasterId id="2147483648" r:id="msId"/>
  </p:sldMasterIdLst>
  <p:sldIdLst>
    <p:sldId id="256" r:id="sId1"/>
  </p:sldIdLst>
  <p:sldSz cx="9753600" cy="13004800"/>
  <p:notesSz cx="6858000" cy="9144000"/>
  <p:defaultTextStyle/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/>
</file>

<file path=ppt/_rels/presentation.xml.rels><Relationships xmlns="http://schemas.openxmlformats.org/package/2006/relationships"><Relationship Id="propsId" Type="http://schemas.openxmlformats.org/officeDocument/2006/relationships/presProps" Target="presProps.xml"/><Relationship Id="msId" Type="http://schemas.openxmlformats.org/officeDocument/2006/relationships/slideMaster" Target="slideMasters/slideMaster.xml"/><Relationship Id="tId" Type="http://schemas.openxmlformats.org/officeDocument/2006/relationships/theme" Target="theme/theme.xml"/><Relationship Id="sId1" Type="http://schemas.openxmlformats.org/officeDocument/2006/relationships/slide" Target="slides/slide1.xml"/></Relationships>
</file>

<file path=ppt/slideLayouts/_rels/slideLayout1.xml.rels><Relationships xmlns="http://schemas.openxmlformats.org/package/2006/relationships"><Relationship Id="msId" Type="http://schemas.openxmlformats.org/officeDocument/2006/relationships/slideMaster" Target="../slideMasters/slideMaster.xml"/></Relationships>
</file>

<file path=ppt/slideLayouts/slideLayout1.xml><?xml version="1.0" encoding="utf-8"?>
<p:sldLayout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 name="layout 1"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"/>
          <p:cNvSpPr/>
          <p:nvPr>
            <p:ph type="body" idx="10"/>
          </p:nvPr>
        </p:nvSpPr>
        <p:spPr>
          <a:xfrm>
            <a:off x="6940550" y="2139950"/>
            <a:ext cx="2813050" cy="4603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3100"/>
              </a:lnSpc>
              <a:spcAft>
                <a:spcPts val="545"/>
              </a:spcAft>
            </a:pPr>
            <a:r>
              <a:rPr lang="de-DE" sz="2350" i="1" u="sng" spc="-5">
                <a:solidFill>
                  <a:srgbClr val="8D8A9C"/>
                </a:solidFill>
                <a:latin typeface="Arial" pitchFamily="2" panose="02020603050405020304"/>
              </a:rPr>
              <a:t>Aci-itrv&amp;meNns</a:t>
            </a:r>
            <a:r>
              <a:rPr lang="en-US" sz="100" i="1" spc="-5">
                <a:solidFill>
                  <a:srgbClr val="8D8A9C"/>
                </a:solidFill>
                <a:latin typeface="Arial" pitchFamily="2" panose="02020603050405020304"/>
              </a:rPr>
              <a:t> </a:t>
            </a:r>
          </a:p>
        </p:txBody>
      </p:sp>
      <p:sp>
        <p:nvSpPr>
          <p:cNvPr id="7" name=""/>
          <p:cNvSpPr/>
          <p:nvPr>
            <p:ph type="body" idx="10"/>
          </p:nvPr>
        </p:nvSpPr>
        <p:spPr>
          <a:xfrm>
            <a:off x="2438400" y="3092450"/>
            <a:ext cx="1873250" cy="10331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7465" rIns="0" bIns="0" anchor="t"/>
          <a:lstStyle/>
          <a:p>
            <a:pPr marL="0" marR="0" indent="0" algn="r">
              <a:lnSpc>
                <a:spcPts val="2600"/>
              </a:lnSpc>
              <a:spcAft>
                <a:spcPts val="0"/>
              </a:spcAft>
            </a:pPr>
            <a:r>
              <a:rPr lang="en-US" sz="1800" i="1" spc="85">
                <a:solidFill>
                  <a:srgbClr val="8D8A9C"/>
                </a:solidFill>
                <a:latin typeface="Arial" pitchFamily="2" panose="02020603050405020304"/>
              </a:rPr>
              <a:t>ie</a:t>
            </a:r>
            <a:r>
              <a:rPr lang="en-US" sz="1800" i="1" baseline="-25000" spc="85">
                <a:solidFill>
                  <a:srgbClr val="8D8A9C"/>
                </a:solidFill>
                <a:latin typeface="Arial" pitchFamily="2" panose="02020603050405020304"/>
              </a:rPr>
              <a:t>h</a:t>
            </a:r>
            <a:r>
              <a:rPr lang="en-US" sz="1800" i="1" spc="85">
                <a:solidFill>
                  <a:srgbClr val="8D8A9C"/>
                </a:solidFill>
                <a:latin typeface="Arial" pitchFamily="2" panose="02020603050405020304"/>
              </a:rPr>
              <a:t>re</a:t>
            </a:r>
            <a:r>
              <a:rPr lang="en-US" sz="1800" i="1" baseline="-25000" spc="85">
                <a:solidFill>
                  <a:srgbClr val="8D8A9C"/>
                </a:solidFill>
                <a:latin typeface="Arial" pitchFamily="2" panose="02020603050405020304"/>
              </a:rPr>
              <a:t>c</a:t>
            </a:r>
            <a:r>
              <a:rPr lang="en-US" sz="1800" i="1" spc="85">
                <a:solidFill>
                  <a:srgbClr val="8D8A9C"/>
                </a:solidFill>
                <a:latin typeface="Arial" pitchFamily="2" panose="02020603050405020304"/>
              </a:rPr>
              <a:t>i</a:t>
            </a:r>
            <a:r>
              <a:rPr lang="en-US" sz="1800" i="1" baseline="-25000" spc="85">
                <a:solidFill>
                  <a:srgbClr val="8D8A9C"/>
                </a:solidFill>
                <a:latin typeface="Arial" pitchFamily="2" panose="02020603050405020304"/>
              </a:rPr>
              <a:t>tif</a:t>
            </a:r>
            <a:r>
              <a:rPr lang="en-US" sz="1800" i="1" spc="85">
                <a:solidFill>
                  <a:srgbClr val="8D8A9C"/>
                </a:solidFill>
                <a:latin typeface="Arial" pitchFamily="2" panose="02020603050405020304"/>
              </a:rPr>
              <a:t>d </a:t>
            </a:r>
          </a:p>
          <a:p>
            <a:pPr marL="0" marR="0" indent="0" algn="l">
              <a:lnSpc>
                <a:spcPts val="2400"/>
              </a:lnSpc>
              <a:spcBef>
                <a:spcPts val="415"/>
              </a:spcBef>
              <a:spcAft>
                <a:spcPts val="0"/>
              </a:spcAft>
            </a:pPr>
            <a:r>
              <a:rPr lang="en-US" sz="1200" i="1" baseline="30000" spc="0">
                <a:solidFill>
                  <a:srgbClr val="8D8A9C"/>
                </a:solidFill>
                <a:latin typeface="Arial" pitchFamily="2" panose="02020603050405020304"/>
              </a:rPr>
              <a:t>1,</a:t>
            </a:r>
            <a:r>
              <a:rPr lang="en-US" sz="1800" i="1" spc="0">
                <a:solidFill>
                  <a:srgbClr val="8D8A9C"/>
                </a:solidFill>
                <a:latin typeface="Arial" pitchFamily="2" panose="02020603050405020304"/>
              </a:rPr>
              <a:t>itte </a:t>
            </a:r>
            <a:r>
              <a:rPr lang="en-US" sz="1800" i="1" spc="0">
                <a:solidFill>
                  <a:srgbClr val="8D8A9C"/>
                </a:solidFill>
                <a:latin typeface="Arial" pitchFamily="2" panose="02020603050405020304"/>
              </a:rPr>
              <a:t>hey</a:t>
            </a:r>
            <a:r>
              <a:rPr lang="da-DK" sz="100" i="1" spc="0">
                <a:solidFill>
                  <a:srgbClr val="8D8A9C"/>
                </a:solidFill>
                <a:latin typeface="Arial" pitchFamily="2" panose="02020603050405020304"/>
              </a:rPr>
              <a:t> </a:t>
            </a:r>
          </a:p>
          <a:p>
            <a:pPr marL="457200" marR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da-DK" sz="1800" i="1" spc="-10">
                <a:solidFill>
                  <a:srgbClr val="8D8A9C"/>
                </a:solidFill>
                <a:latin typeface="Arial" pitchFamily="2" panose="02020603050405020304"/>
              </a:rPr>
              <a:t>fy</a:t>
            </a:r>
            <a:r>
              <a:rPr lang="en-US" sz="1800" i="1" spc="-10">
                <a:solidFill>
                  <a:srgbClr val="8D8A9C"/>
                </a:solidFill>
                <a:latin typeface="Arial" pitchFamily="2" panose="02020603050405020304"/>
              </a:rPr>
              <a:t> re</a:t>
            </a:r>
            <a:r>
              <a:rPr lang="en-US" sz="1800" i="1" baseline="-25000" spc="-30">
                <a:solidFill>
                  <a:srgbClr val="8D8A9C"/>
                </a:solidFill>
                <a:latin typeface="Verdana" pitchFamily="2" panose="02020603050405020304"/>
              </a:rPr>
              <a:t>e</a:t>
            </a:r>
            <a:r>
              <a:rPr lang="en-US" sz="1800" i="1" spc="-10">
                <a:solidFill>
                  <a:srgbClr val="8D8A9C"/>
                </a:solidFill>
                <a:latin typeface="Arial" pitchFamily="2" panose="02020603050405020304"/>
              </a:rPr>
              <a:t>k!, </a:t>
            </a:r>
          </a:p>
        </p:txBody>
      </p:sp>
      <p:sp>
        <p:nvSpPr>
          <p:cNvPr id="8" name=""/>
          <p:cNvSpPr/>
          <p:nvPr>
            <p:ph type="body" idx="10"/>
          </p:nvPr>
        </p:nvSpPr>
        <p:spPr>
          <a:xfrm>
            <a:off x="6286500" y="2647950"/>
            <a:ext cx="3467100" cy="2476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445" rIns="0" bIns="0" anchor="t"/>
          <a:lstStyle/>
          <a:p>
            <a:pPr marL="0" marR="0" indent="0" algn="l">
              <a:lnSpc>
                <a:spcPts val="1500"/>
              </a:lnSpc>
              <a:spcAft>
                <a:spcPts val="0"/>
              </a:spcAft>
            </a:pPr>
            <a:r>
              <a:rPr lang="en-US" sz="1800" i="1" spc="45">
                <a:solidFill>
                  <a:srgbClr val="75728C"/>
                </a:solidFill>
                <a:latin typeface="Arial" pitchFamily="2" panose="02020603050405020304"/>
              </a:rPr>
              <a:t>I.</a:t>
            </a:r>
            <a:r>
              <a:rPr lang="da-DK" sz="100" i="1" spc="45">
                <a:solidFill>
                  <a:srgbClr val="75728C"/>
                </a:solidFill>
                <a:latin typeface="Arial" pitchFamily="2" panose="02020603050405020304"/>
              </a:rPr>
              <a:t> </a:t>
            </a:r>
          </a:p>
        </p:txBody>
      </p:sp>
      <p:sp>
        <p:nvSpPr>
          <p:cNvPr id="9" name=""/>
          <p:cNvSpPr/>
          <p:nvPr>
            <p:ph type="body" idx="10"/>
          </p:nvPr>
        </p:nvSpPr>
        <p:spPr>
          <a:xfrm>
            <a:off x="6769100" y="2895600"/>
            <a:ext cx="2984500" cy="3746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5000"/>
          </a:bodyPr>
          <a:lstStyle/>
          <a:p>
            <a:pPr marL="0" marR="0" indent="0" algn="l">
              <a:lnSpc>
                <a:spcPts val="3300"/>
              </a:lnSpc>
              <a:spcAft>
                <a:spcPts val="0"/>
              </a:spcAft>
            </a:pPr>
            <a:r>
              <a:rPr lang="da-DK" sz="2350" i="1" spc="-105">
                <a:solidFill>
                  <a:srgbClr val="75728C"/>
                </a:solidFill>
                <a:latin typeface="Arial" pitchFamily="2" panose="02020603050405020304"/>
              </a:rPr>
              <a:t>Prof</a:t>
            </a:r>
            <a:r>
              <a:rPr lang="en-US" sz="1800" i="1" spc="-60">
                <a:solidFill>
                  <a:srgbClr val="75728C"/>
                </a:solidFill>
                <a:latin typeface="Arial" pitchFamily="2" panose="02020603050405020304"/>
              </a:rPr>
              <a:t> (-I-</a:t>
            </a:r>
            <a:r>
              <a:rPr lang="da-DK" sz="2350" i="1" spc="-105">
                <a:solidFill>
                  <a:srgbClr val="8D8A9C"/>
                </a:solidFill>
                <a:latin typeface="Arial" pitchFamily="2" panose="02020603050405020304"/>
              </a:rPr>
              <a:t> 1)</a:t>
            </a:r>
            <a:r>
              <a:rPr lang="da-DK" sz="2350" i="1" spc="-105">
                <a:solidFill>
                  <a:srgbClr val="75728C"/>
                </a:solidFill>
                <a:latin typeface="Arial" pitchFamily="2" panose="02020603050405020304"/>
              </a:rPr>
              <a:t> t</a:t>
            </a:r>
            <a:r>
              <a:rPr lang="de-DE" sz="1350" i="1" spc="-150">
                <a:solidFill>
                  <a:srgbClr val="75728C"/>
                </a:solidFill>
                <a:latin typeface="Arial" pitchFamily="2" panose="02020603050405020304"/>
              </a:rPr>
              <a:t> Mein</a:t>
            </a:r>
            <a:r>
              <a:rPr lang="en-US" sz="3550" i="1" spc="-150">
                <a:solidFill>
                  <a:srgbClr val="8D8A9C"/>
                </a:solidFill>
                <a:latin typeface="Arial Narrow" pitchFamily="2" panose="02020603050405020304"/>
              </a:rPr>
              <a:t> "je</a:t>
            </a:r>
            <a:r>
              <a:rPr lang="de-DE" sz="1350" i="1" spc="-150">
                <a:solidFill>
                  <a:srgbClr val="75728C"/>
                </a:solidFill>
                <a:latin typeface="Arial" pitchFamily="2" panose="02020603050405020304"/>
              </a:rPr>
              <a:t> sm</a:t>
            </a:r>
            <a:r>
              <a:rPr lang="da-DK" sz="2350" i="1" spc="-105">
                <a:solidFill>
                  <a:srgbClr val="75728C"/>
                </a:solidFill>
                <a:latin typeface="Arial" pitchFamily="2" panose="02020603050405020304"/>
              </a:rPr>
              <a:t>—</a:t>
            </a:r>
            <a:r>
              <a:rPr lang="da-DK" sz="2350" i="1" baseline="-25000" spc="-150">
                <a:solidFill>
                  <a:srgbClr val="75728C"/>
                </a:solidFill>
                <a:latin typeface="Arial" pitchFamily="2" panose="02020603050405020304"/>
              </a:rPr>
              <a:t>e</a:t>
            </a:r>
            <a:r>
              <a:rPr lang="da-DK" sz="2350" i="1" spc="-105">
                <a:solidFill>
                  <a:srgbClr val="75728C"/>
                </a:solidFill>
                <a:latin typeface="Arial" pitchFamily="2" panose="02020603050405020304"/>
              </a:rPr>
              <a:t>„,</a:t>
            </a:r>
            <a:r>
              <a:rPr lang="en-US" sz="100" i="1" spc="-60">
                <a:solidFill>
                  <a:srgbClr val="75728C"/>
                </a:solidFill>
                <a:latin typeface="Arial" pitchFamily="2" panose="02020603050405020304"/>
              </a:rPr>
              <a:t> </a:t>
            </a:r>
          </a:p>
        </p:txBody>
      </p:sp>
      <p:sp>
        <p:nvSpPr>
          <p:cNvPr id="10" name=""/>
          <p:cNvSpPr/>
          <p:nvPr>
            <p:ph type="body" idx="10"/>
          </p:nvPr>
        </p:nvSpPr>
        <p:spPr>
          <a:xfrm>
            <a:off x="6750050" y="3206750"/>
            <a:ext cx="2381250" cy="5143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4000"/>
              </a:lnSpc>
              <a:spcAft>
                <a:spcPts val="0"/>
              </a:spcAft>
            </a:pPr>
            <a:r>
              <a:rPr lang="en-US" sz="1800" i="1" spc="0">
                <a:solidFill>
                  <a:srgbClr val="75728C"/>
                </a:solidFill>
                <a:latin typeface="Arial" pitchFamily="2" panose="02020603050405020304"/>
              </a:rPr>
              <a:t>Pratt",</a:t>
            </a:r>
            <a:r>
              <a:rPr lang="en-US" sz="1800" spc="0">
                <a:solidFill>
                  <a:srgbClr val="8D8A9C"/>
                </a:solidFill>
                <a:latin typeface="Arial" pitchFamily="2" panose="02020603050405020304"/>
              </a:rPr>
              <a:t> Gar</a:t>
            </a:r>
            <a:r>
              <a:rPr lang="en-US" sz="1800" spc="0">
                <a:solidFill>
                  <a:srgbClr val="75728C"/>
                </a:solidFill>
                <a:latin typeface="Arial" pitchFamily="2" panose="02020603050405020304"/>
              </a:rPr>
              <a:t>-dinar</a:t>
            </a:r>
            <a:r>
              <a:rPr lang="en-US" sz="1800" spc="0">
                <a:solidFill>
                  <a:srgbClr val="8D8A9C"/>
                </a:solidFill>
                <a:latin typeface="Arial" pitchFamily="2" panose="02020603050405020304"/>
              </a:rPr>
              <a:t>-a, </a:t>
            </a:r>
          </a:p>
        </p:txBody>
      </p:sp>
      <p:sp>
        <p:nvSpPr>
          <p:cNvPr id="11" name=""/>
          <p:cNvSpPr/>
          <p:nvPr>
            <p:ph type="body" idx="10"/>
          </p:nvPr>
        </p:nvSpPr>
        <p:spPr>
          <a:xfrm>
            <a:off x="6165850" y="3721100"/>
            <a:ext cx="3429000" cy="2984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0" rIns="0" bIns="0" anchor="t">
            <a:normAutofit fontScale="95000"/>
          </a:bodyPr>
          <a:lstStyle/>
          <a:p>
            <a:pPr marL="0" marR="0" indent="0" algn="l">
              <a:lnSpc>
                <a:spcPts val="2300"/>
              </a:lnSpc>
              <a:spcAft>
                <a:spcPts val="0"/>
              </a:spcAft>
              <a:tabLst>
                <a:tab algn="l" pos="640080"/>
                <a:tab algn="r" pos="3429000"/>
              </a:tabLst>
            </a:pPr>
            <a:r>
              <a:rPr lang="en-US" sz="1900" spc="0">
                <a:solidFill>
                  <a:srgbClr val="8D8A9C"/>
                </a:solidFill>
                <a:latin typeface="Bookman Old Style" pitchFamily="2" panose="02020603050405020304"/>
              </a:rPr>
              <a:t>3 •</a:t>
            </a:r>
            <a:r>
              <a:rPr lang="en-US" sz="100" spc="0">
                <a:solidFill>
                  <a:srgbClr val="75728C"/>
                </a:solidFill>
                <a:latin typeface="Bookman Old Style" pitchFamily="2" panose="02020603050405020304"/>
              </a:rPr>
              <a:t> </a:t>
            </a:r>
            <a:r>
              <a:rPr lang="en-US" sz="1900" spc="0">
                <a:solidFill>
                  <a:srgbClr val="75728C"/>
                </a:solidFill>
                <a:latin typeface="Bookman Old Style" pitchFamily="2" panose="02020603050405020304"/>
              </a:rPr>
              <a:t>&amp;M</a:t>
            </a:r>
            <a:r>
              <a:rPr lang="da-DK" sz="1900" baseline="30000" spc="0">
                <a:solidFill>
                  <a:srgbClr val="75728C"/>
                </a:solidFill>
                <a:latin typeface="Bookman Old Style" pitchFamily="2" panose="02020603050405020304"/>
              </a:rPr>
              <a:t>-</a:t>
            </a:r>
            <a:r>
              <a:rPr lang="da-DK" sz="1650" spc="0">
                <a:solidFill>
                  <a:srgbClr val="75728C"/>
                </a:solidFill>
                <a:latin typeface="Bookman Old Style" pitchFamily="2" panose="02020603050405020304"/>
              </a:rPr>
              <a:t>er</a:t>
            </a:r>
            <a:r>
              <a:rPr lang="en-US" sz="1900" spc="0">
                <a:solidFill>
                  <a:srgbClr val="75728C"/>
                </a:solidFill>
                <a:latin typeface="Bookman Old Style" pitchFamily="2" panose="02020603050405020304"/>
              </a:rPr>
              <a:t> iLdecoon </a:t>
            </a:r>
            <a:r>
              <a:rPr lang="en-US" sz="1900" spc="0">
                <a:solidFill>
                  <a:srgbClr val="75728C"/>
                </a:solidFill>
                <a:latin typeface="Bookman Old Style" pitchFamily="2" panose="02020603050405020304"/>
              </a:rPr>
              <a:t>4</a:t>
            </a:r>
            <a:r>
              <a:rPr lang="en-US" sz="1900" baseline="30000" spc="0">
                <a:solidFill>
                  <a:srgbClr val="75728C"/>
                </a:solidFill>
                <a:latin typeface="Arial" pitchFamily="2" panose="02020603050405020304"/>
              </a:rPr>
              <a:t>-</a:t>
            </a:r>
            <a:r>
              <a:rPr lang="en-US" sz="1900" spc="0">
                <a:solidFill>
                  <a:srgbClr val="75728C"/>
                </a:solidFill>
                <a:latin typeface="Bookman Old Style" pitchFamily="2" panose="02020603050405020304"/>
              </a:rPr>
              <a:t>4 </a:t>
            </a:r>
          </a:p>
        </p:txBody>
      </p:sp>
      <p:sp>
        <p:nvSpPr>
          <p:cNvPr id="12" name=""/>
          <p:cNvSpPr/>
          <p:nvPr>
            <p:ph type="body" idx="10"/>
          </p:nvPr>
        </p:nvSpPr>
        <p:spPr>
          <a:xfrm>
            <a:off x="6705600" y="4019550"/>
            <a:ext cx="3048000" cy="10960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5000"/>
          </a:bodyPr>
          <a:lstStyle/>
          <a:p>
            <a:pPr marL="0" marR="502920" indent="0" algn="l">
              <a:lnSpc>
                <a:spcPts val="4000"/>
              </a:lnSpc>
              <a:spcAft>
                <a:spcPts val="595"/>
              </a:spcAft>
            </a:pPr>
            <a:r>
              <a:rPr lang="en-US" sz="1900" i="1" spc="60">
                <a:solidFill>
                  <a:srgbClr val="75728C"/>
                </a:solidFill>
                <a:latin typeface="Bookman Old Style" pitchFamily="2" panose="02020603050405020304"/>
              </a:rPr>
              <a:t>cur k•ritc'</a:t>
            </a:r>
            <a:r>
              <a:rPr lang="en-US" sz="1150" i="1" spc="60">
                <a:solidFill>
                  <a:srgbClr val="75728C"/>
                </a:solidFill>
                <a:latin typeface="Garamond" pitchFamily="1" panose="02020603050405020304"/>
              </a:rPr>
              <a:t>-</a:t>
            </a:r>
            <a:r>
              <a:rPr lang="en-US" sz="1450" i="1" spc="60">
                <a:solidFill>
                  <a:srgbClr val="75728C"/>
                </a:solidFill>
                <a:latin typeface="Bookman Old Style" pitchFamily="1" panose="02020603050405020304"/>
              </a:rPr>
              <a:t>-f cit </a:t>
            </a:r>
            <a:r>
              <a:rPr lang="en-US" sz="2100" spc="60">
                <a:solidFill>
                  <a:srgbClr val="75728C"/>
                </a:solidFill>
                <a:latin typeface="Arial" pitchFamily="2" panose="02020603050405020304"/>
              </a:rPr>
              <a:t>P</a:t>
            </a:r>
            <a:r>
              <a:rPr lang="en-US" sz="2100" b="1" baseline="30000" spc="60">
                <a:solidFill>
                  <a:srgbClr val="75728C"/>
                </a:solidFill>
                <a:latin typeface="Arial" pitchFamily="2" panose="02020603050405020304"/>
              </a:rPr>
              <a:t>r)</a:t>
            </a:r>
            <a:r>
              <a:rPr lang="en-US" sz="1300" b="1" spc="60">
                <a:solidFill>
                  <a:srgbClr val="75728C"/>
                </a:solidFill>
                <a:latin typeface="Verdana" pitchFamily="2" panose="02020603050405020304"/>
              </a:rPr>
              <a:t>, </a:t>
            </a:r>
            <a:r>
              <a:rPr lang="en-US" sz="1350" b="1" spc="60">
                <a:solidFill>
                  <a:srgbClr val="75728C"/>
                </a:solidFill>
                <a:latin typeface="Arial" pitchFamily="2" panose="02020603050405020304"/>
              </a:rPr>
              <a:t>Ire </a:t>
            </a:r>
            <a:r>
              <a:rPr lang="en-US" sz="1900" spc="60">
                <a:solidFill>
                  <a:srgbClr val="75728C"/>
                </a:solidFill>
                <a:latin typeface="Bookman Old Style" pitchFamily="2" panose="02020603050405020304"/>
              </a:rPr>
              <a:t>7 </a:t>
            </a:r>
            <a:r>
              <a:rPr lang="en-US" sz="1900" i="1" spc="60">
                <a:solidFill>
                  <a:srgbClr val="75728C"/>
                </a:solidFill>
                <a:latin typeface="Bookman Old Style" pitchFamily="2" panose="02020603050405020304"/>
              </a:rPr>
              <a:t>e_eii </a:t>
            </a:r>
            <a:r>
              <a:rPr lang="en-US" sz="1900" spc="60">
                <a:solidFill>
                  <a:srgbClr val="75728C"/>
                </a:solidFill>
                <a:latin typeface="Bookman Old Style" pitchFamily="2" panose="02020603050405020304"/>
              </a:rPr>
              <a:t>nA. 0 </a:t>
            </a:r>
            <a:r>
              <a:rPr lang="en-US" sz="1450" spc="60">
                <a:solidFill>
                  <a:srgbClr val="75728C"/>
                </a:solidFill>
                <a:latin typeface="Bookman Old Style" pitchFamily="2" panose="02020603050405020304"/>
              </a:rPr>
              <a:t>r•t‘ ece</a:t>
            </a:r>
            <a:r>
              <a:rPr lang="en-US" sz="1450" spc="60">
                <a:solidFill>
                  <a:srgbClr val="8D8A9C"/>
                </a:solidFill>
                <a:latin typeface="Bookman Old Style" pitchFamily="2" panose="02020603050405020304"/>
              </a:rPr>
              <a:t> • </a:t>
            </a:r>
          </a:p>
        </p:txBody>
      </p:sp>
      <p:sp>
        <p:nvSpPr>
          <p:cNvPr id="13" name=""/>
          <p:cNvSpPr/>
          <p:nvPr>
            <p:ph type="body" idx="10"/>
          </p:nvPr>
        </p:nvSpPr>
        <p:spPr>
          <a:xfrm>
            <a:off x="2520950" y="4479290"/>
            <a:ext cx="901700" cy="2959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0325" rIns="0" bIns="0" anchor="t"/>
          <a:lstStyle/>
          <a:p>
            <a:pPr marL="0" marR="0" indent="0" algn="l">
              <a:lnSpc>
                <a:spcPts val="1800"/>
              </a:lnSpc>
              <a:spcAft>
                <a:spcPts val="0"/>
              </a:spcAft>
            </a:pPr>
            <a:r>
              <a:rPr lang="en-US" sz="1450" spc="1240">
                <a:solidFill>
                  <a:srgbClr val="8D8A9C"/>
                </a:solidFill>
                <a:latin typeface="Bookman Old Style" pitchFamily="2" panose="02020603050405020304"/>
              </a:rPr>
              <a:t>()</a:t>
            </a:r>
            <a:r>
              <a:rPr lang="en-US" sz="1450" baseline="-25000" spc="1240">
                <a:solidFill>
                  <a:srgbClr val="8D8A9C"/>
                </a:solidFill>
                <a:latin typeface="Verdana" pitchFamily="2" panose="02020603050405020304"/>
              </a:rPr>
              <a:t>I</a:t>
            </a:r>
            <a:r>
              <a:rPr lang="en-US" sz="100" spc="1240">
                <a:solidFill>
                  <a:srgbClr val="8D8A9C"/>
                </a:solidFill>
                <a:latin typeface="Bookman Old Style" pitchFamily="2" panose="02020603050405020304"/>
              </a:rPr>
              <a:t> </a:t>
            </a:r>
          </a:p>
        </p:txBody>
      </p:sp>
      <p:sp>
        <p:nvSpPr>
          <p:cNvPr id="14" name=""/>
          <p:cNvSpPr/>
          <p:nvPr>
            <p:ph type="body" idx="10"/>
          </p:nvPr>
        </p:nvSpPr>
        <p:spPr>
          <a:xfrm>
            <a:off x="1136650" y="4775200"/>
            <a:ext cx="2286000" cy="9969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0" rIns="0" bIns="0" anchor="t"/>
          <a:lstStyle/>
          <a:p>
            <a:pPr marL="228600" marR="0" indent="0" algn="l">
              <a:lnSpc>
                <a:spcPts val="2200"/>
              </a:lnSpc>
              <a:spcAft>
                <a:spcPts val="0"/>
              </a:spcAft>
            </a:pPr>
            <a:r>
              <a:rPr lang="en-US" sz="1350" i="1" spc="0">
                <a:solidFill>
                  <a:srgbClr val="8D8A9C"/>
                </a:solidFill>
                <a:latin typeface="Arial" pitchFamily="2" panose="02020603050405020304"/>
              </a:rPr>
              <a:t>0 </a:t>
            </a:r>
            <a:r>
              <a:rPr lang="en-US" sz="1350" spc="0">
                <a:solidFill>
                  <a:srgbClr val="8D8A9C"/>
                </a:solidFill>
                <a:latin typeface="Arial" pitchFamily="2" panose="02020603050405020304"/>
              </a:rPr>
              <a:t>tjr14, </a:t>
            </a:r>
            <a:r>
              <a:rPr lang="en-US" sz="1450" spc="0">
                <a:solidFill>
                  <a:srgbClr val="8D8A9C"/>
                </a:solidFill>
                <a:latin typeface="Bookman Old Style" pitchFamily="2" panose="02020603050405020304"/>
              </a:rPr>
              <a:t>OJ</a:t>
            </a:r>
            <a:r>
              <a:rPr lang="en-US" sz="1350" spc="0">
                <a:solidFill>
                  <a:srgbClr val="8D8A9C"/>
                </a:solidFill>
                <a:latin typeface="Arial" pitchFamily="2" panose="02020603050405020304"/>
              </a:rPr>
              <a:t>It</a:t>
            </a:r>
            <a:r>
              <a:rPr lang="en-US" sz="1800" i="1" spc="0">
                <a:solidFill>
                  <a:srgbClr val="8D8A9C"/>
                </a:solidFill>
                <a:latin typeface="Arial" pitchFamily="2" panose="02020603050405020304"/>
              </a:rPr>
              <a:t>COVICt 011 </a:t>
            </a:r>
            <a:r>
              <a:rPr lang="en-US" sz="1800" baseline="-25000" spc="0">
                <a:solidFill>
                  <a:srgbClr val="8D8A9C"/>
                </a:solidFill>
                <a:latin typeface="Arial" pitchFamily="2" panose="02020603050405020304"/>
              </a:rPr>
              <a:t>ra</a:t>
            </a:r>
            <a:r>
              <a:rPr lang="en-US" sz="1550" i="1" spc="0">
                <a:solidFill>
                  <a:srgbClr val="8D8A9C"/>
                </a:solidFill>
                <a:latin typeface="Arial" pitchFamily="2" panose="02020603050405020304"/>
              </a:rPr>
              <a:t> ,fr</a:t>
            </a:r>
            <a:r>
              <a:rPr lang="en-US" sz="1550" i="1" baseline="-25000" spc="0">
                <a:solidFill>
                  <a:srgbClr val="8D8A9C"/>
                </a:solidFill>
                <a:latin typeface="Arial" pitchFamily="2" panose="02020603050405020304"/>
              </a:rPr>
              <a:t>ud</a:t>
            </a:r>
            <a:r>
              <a:rPr lang="en-US" sz="1550" spc="0">
                <a:solidFill>
                  <a:srgbClr val="8D8A9C"/>
                </a:solidFill>
                <a:latin typeface="Arial" pitchFamily="2" panose="02020603050405020304"/>
              </a:rPr>
              <a:t> theof </a:t>
            </a:r>
          </a:p>
          <a:p>
            <a:pPr marL="137160" marR="0" indent="0" algn="l">
              <a:lnSpc>
                <a:spcPts val="29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50" b="1" spc="-70">
                <a:solidFill>
                  <a:srgbClr val="8D8A9C"/>
                </a:solidFill>
                <a:latin typeface="Arial" pitchFamily="2" panose="02020603050405020304"/>
              </a:rPr>
              <a:t>at </a:t>
            </a:r>
            <a:r>
              <a:rPr lang="en-US" sz="1450" b="1" spc="-100">
                <a:solidFill>
                  <a:srgbClr val="8D8A9C"/>
                </a:solidFill>
                <a:latin typeface="Bookman Old Style" pitchFamily="2" panose="02020603050405020304"/>
              </a:rPr>
              <a:t>teat( «</a:t>
            </a:r>
            <a:r>
              <a:rPr lang="en-US" sz="1450" b="1" baseline="30000" spc="-100">
                <a:solidFill>
                  <a:srgbClr val="8D8A9C"/>
                </a:solidFill>
                <a:latin typeface="Bookman Old Style" pitchFamily="2" panose="02020603050405020304"/>
              </a:rPr>
              <a:t>44</a:t>
            </a:r>
            <a:r>
              <a:rPr lang="en-US" sz="1450" b="1" spc="-100">
                <a:solidFill>
                  <a:srgbClr val="8D8A9C"/>
                </a:solidFill>
                <a:latin typeface="Bookman Old Style" pitchFamily="2" panose="02020603050405020304"/>
              </a:rPr>
              <a:t> VY•</a:t>
            </a:r>
            <a:r>
              <a:rPr lang="en-US" sz="1450" b="1" baseline="30000" spc="-100">
                <a:solidFill>
                  <a:srgbClr val="8D8A9C"/>
                </a:solidFill>
                <a:latin typeface="Bookman Old Style" pitchFamily="2" panose="02020603050405020304"/>
              </a:rPr>
              <a:t>(4</a:t>
            </a:r>
            <a:r>
              <a:rPr lang="en-US" sz="1450" b="1" spc="-100">
                <a:solidFill>
                  <a:srgbClr val="8D8A9C"/>
                </a:solidFill>
                <a:latin typeface="Bookman Old Style" pitchFamily="2" panose="02020603050405020304"/>
              </a:rPr>
              <a:t> • </a:t>
            </a:r>
          </a:p>
        </p:txBody>
      </p:sp>
      <p:sp>
        <p:nvSpPr>
          <p:cNvPr id="15" name=""/>
          <p:cNvSpPr/>
          <p:nvPr>
            <p:ph type="body" idx="10"/>
          </p:nvPr>
        </p:nvSpPr>
        <p:spPr>
          <a:xfrm>
            <a:off x="6381750" y="5859780"/>
            <a:ext cx="3371850" cy="7962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56210" rIns="0" bIns="0" anchor="t">
            <a:normAutofit fontScale="95000"/>
          </a:bodyPr>
          <a:lstStyle/>
          <a:p>
            <a:pPr marL="0" marR="0" indent="0" algn="l">
              <a:lnSpc>
                <a:spcPts val="2900"/>
              </a:lnSpc>
              <a:spcAft>
                <a:spcPts val="0"/>
              </a:spcAft>
            </a:pPr>
            <a:r>
              <a:rPr lang="en-US" sz="1800" spc="-25">
                <a:solidFill>
                  <a:srgbClr val="8D8A9C"/>
                </a:solidFill>
                <a:latin typeface="Arial" pitchFamily="2" panose="02020603050405020304"/>
              </a:rPr>
              <a:t>Przfroteci </a:t>
            </a:r>
            <a:r>
              <a:rPr lang="en-US" sz="1800" spc="-25">
                <a:solidFill>
                  <a:srgbClr val="8D8A9C"/>
                </a:solidFill>
                <a:latin typeface="Arial" pitchFamily="2" panose="02020603050405020304"/>
              </a:rPr>
              <a:t>1</a:t>
            </a:r>
            <a:r>
              <a:rPr lang="en-US" sz="1800" baseline="-25000" spc="-25">
                <a:solidFill>
                  <a:srgbClr val="8D8A9C"/>
                </a:solidFill>
                <a:latin typeface="Arial" pitchFamily="2" panose="02020603050405020304"/>
              </a:rPr>
              <a:t>02</a:t>
            </a:r>
            <a:r>
              <a:rPr lang="en-US" sz="1900" spc="-70">
                <a:solidFill>
                  <a:srgbClr val="8D8A9C"/>
                </a:solidFill>
                <a:latin typeface="Bookman Old Style" pitchFamily="2" panose="02020603050405020304"/>
              </a:rPr>
              <a:t> ca </a:t>
            </a:r>
            <a:r>
              <a:rPr lang="en-US" sz="1800" spc="-25">
                <a:solidFill>
                  <a:srgbClr val="8D8A9C"/>
                </a:solidFill>
                <a:latin typeface="Arial" pitchFamily="2" panose="02020603050405020304"/>
              </a:rPr>
              <a:t>in A</a:t>
            </a:r>
            <a:r>
              <a:rPr lang="en-US" sz="1800" spc="-25">
                <a:solidFill>
                  <a:srgbClr val="75728C"/>
                </a:solidFill>
                <a:latin typeface="Arial" pitchFamily="2" panose="02020603050405020304"/>
              </a:rPr>
              <a:t> fri</a:t>
            </a:r>
            <a:r>
              <a:rPr lang="en-US" sz="1800" baseline="-25000" spc="-25">
                <a:solidFill>
                  <a:srgbClr val="75728C"/>
                </a:solidFill>
                <a:latin typeface="Arial" pitchFamily="2" panose="02020603050405020304"/>
              </a:rPr>
              <a:t>c</a:t>
            </a:r>
            <a:r>
              <a:rPr lang="en-US" sz="1800" spc="-25">
                <a:solidFill>
                  <a:srgbClr val="75728C"/>
                </a:solidFill>
                <a:latin typeface="Arial" pitchFamily="2" panose="02020603050405020304"/>
              </a:rPr>
              <a:t>ecz </a:t>
            </a:r>
          </a:p>
          <a:p>
            <a:pPr marL="1920240" marR="0" indent="0" algn="l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00" spc="-240">
                <a:solidFill>
                  <a:srgbClr val="8D8A9C"/>
                </a:solidFill>
                <a:latin typeface="Bookman Old Style" pitchFamily="2" panose="02020603050405020304"/>
              </a:rPr>
              <a:t>..se -5 </a:t>
            </a:r>
            <a:r>
              <a:rPr lang="en-US" sz="1800" i="1" spc="-95">
                <a:solidFill>
                  <a:srgbClr val="8D8A9C"/>
                </a:solidFill>
                <a:latin typeface="Arial" pitchFamily="2" panose="02020603050405020304"/>
              </a:rPr>
              <a:t>P </a:t>
            </a:r>
          </a:p>
        </p:txBody>
      </p:sp>
    </p:spTree>
  </p:cSld>
  <p:clrMapOvr>
    <a:masterClrMapping/>
  </p:clrMapOvr>
</p:sldLayout>
</file>

<file path=ppt/slideMasters/_rels/slideMaster.xml.rels><Relationships xmlns="http://schemas.openxmlformats.org/package/2006/relationships"><Relationship Id="tId" Type="http://schemas.openxmlformats.org/officeDocument/2006/relationships/theme" Target="../theme/theme.xml"/><Relationship Id="slId1" Type="http://schemas.openxmlformats.org/officeDocument/2006/relationships/slideLayout" Target="../slideLayouts/slideLayout1.xml"/></Relationships>
</file>

<file path=ppt/slideMasters/slideMaster.xml><?xml version="1.0" encoding="utf-8"?>
<p:sldMaster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slId1"/>
  </p:sldLayoutIdLst>
  <p:txStyles>
    <p:titleStyle/>
    <p:bodyStyle/>
    <p:otherStyle/>
  </p:txStyles>
</p:sldMaster>
</file>

<file path=ppt/slides/_rels/slide1.xml.rels><Relationships xmlns="http://schemas.openxmlformats.org/package/2006/relationships"><Relationship Id="prId1" Type="http://schemas.openxmlformats.org/officeDocument/2006/relationships/image" Target="../media/image1.jpg"/><Relationship Id="prId2" Type="http://schemas.openxmlformats.org/officeDocument/2006/relationships/image" Target="../media/image2.jpg"/><Relationship Id="slId1" Type="http://schemas.openxmlformats.org/officeDocument/2006/relationships/slideLayout" Target="../slideLayouts/slideLayout1.xml"/></Relationships>
</file>

<file path=ppt/slides/slide1.xml><?xml version="1.0" encoding="utf-8"?>
<p:sld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rgbClr val="DCDAD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"/>
          <p:cNvPicPr/>
          <p:nvPr/>
        </p:nvPicPr>
        <p:blipFill>
          <a:blip r:embed="prId1"/>
          <a:stretch>
            <a:fillRect/>
          </a:stretch>
        </p:blipFill>
        <p:spPr>
          <a:xfrm>
            <a:off x="0" y="0"/>
            <a:ext cx="9753600" cy="4686300"/>
          </a:xfrm>
          <a:prstGeom prst="rect">
            <a:avLst/>
          </a:prstGeom>
        </p:spPr>
      </p:pic>
      <p:pic>
        <p:nvPicPr>
          <p:cNvPr id="5" name=""/>
          <p:cNvPicPr/>
          <p:nvPr/>
        </p:nvPicPr>
        <p:blipFill>
          <a:blip r:embed="prId2"/>
          <a:stretch>
            <a:fillRect/>
          </a:stretch>
        </p:blipFill>
        <p:spPr>
          <a:xfrm>
            <a:off x="0" y="4978400"/>
            <a:ext cx="5619750" cy="8026400"/>
          </a:xfrm>
          <a:prstGeom prst="rect">
            <a:avLst/>
          </a:prstGeom>
        </p:spPr>
      </p:pic>
      <p:sp>
        <p:nvSpPr>
          <p:cNvPr id="6" name=""/>
          <p:cNvSpPr/>
          <p:nvPr>
            <p:ph type="body" idx="10"/>
          </p:nvPr>
        </p:nvSpPr>
        <p:spPr>
          <a:xfrm>
            <a:off x="6940550" y="2139950"/>
            <a:ext cx="2813050" cy="4603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3100"/>
              </a:lnSpc>
              <a:spcAft>
                <a:spcPts val="545"/>
              </a:spcAft>
            </a:pPr>
            <a:r>
              <a:rPr lang="de-DE" sz="2350" i="1" u="sng" spc="-5">
                <a:solidFill>
                  <a:srgbClr val="8D8A9C"/>
                </a:solidFill>
                <a:latin typeface="Arial" pitchFamily="2" panose="02020603050405020304"/>
              </a:rPr>
              <a:t>Aci-itrv&amp;meNns</a:t>
            </a:r>
            <a:r>
              <a:rPr lang="en-US" sz="100" i="1" spc="-5">
                <a:solidFill>
                  <a:srgbClr val="8D8A9C"/>
                </a:solidFill>
                <a:latin typeface="Arial" pitchFamily="2" panose="02020603050405020304"/>
              </a:rPr>
              <a:t> </a:t>
            </a:r>
          </a:p>
        </p:txBody>
      </p:sp>
      <p:sp>
        <p:nvSpPr>
          <p:cNvPr id="7" name=""/>
          <p:cNvSpPr/>
          <p:nvPr>
            <p:ph type="body" idx="10"/>
          </p:nvPr>
        </p:nvSpPr>
        <p:spPr>
          <a:xfrm>
            <a:off x="2438400" y="3092450"/>
            <a:ext cx="1873250" cy="10331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7465" rIns="0" bIns="0" anchor="t"/>
          <a:lstStyle/>
          <a:p>
            <a:pPr marL="0" marR="0" indent="0" algn="r">
              <a:lnSpc>
                <a:spcPts val="2600"/>
              </a:lnSpc>
              <a:spcAft>
                <a:spcPts val="0"/>
              </a:spcAft>
            </a:pPr>
            <a:r>
              <a:rPr lang="en-US" sz="1800" i="1" spc="85">
                <a:solidFill>
                  <a:srgbClr val="8D8A9C"/>
                </a:solidFill>
                <a:latin typeface="Arial" pitchFamily="2" panose="02020603050405020304"/>
              </a:rPr>
              <a:t>ie</a:t>
            </a:r>
            <a:r>
              <a:rPr lang="en-US" sz="1800" i="1" baseline="-25000" spc="85">
                <a:solidFill>
                  <a:srgbClr val="8D8A9C"/>
                </a:solidFill>
                <a:latin typeface="Arial" pitchFamily="2" panose="02020603050405020304"/>
              </a:rPr>
              <a:t>h</a:t>
            </a:r>
            <a:r>
              <a:rPr lang="en-US" sz="1800" i="1" spc="85">
                <a:solidFill>
                  <a:srgbClr val="8D8A9C"/>
                </a:solidFill>
                <a:latin typeface="Arial" pitchFamily="2" panose="02020603050405020304"/>
              </a:rPr>
              <a:t>re</a:t>
            </a:r>
            <a:r>
              <a:rPr lang="en-US" sz="1800" i="1" baseline="-25000" spc="85">
                <a:solidFill>
                  <a:srgbClr val="8D8A9C"/>
                </a:solidFill>
                <a:latin typeface="Arial" pitchFamily="2" panose="02020603050405020304"/>
              </a:rPr>
              <a:t>c</a:t>
            </a:r>
            <a:r>
              <a:rPr lang="en-US" sz="1800" i="1" spc="85">
                <a:solidFill>
                  <a:srgbClr val="8D8A9C"/>
                </a:solidFill>
                <a:latin typeface="Arial" pitchFamily="2" panose="02020603050405020304"/>
              </a:rPr>
              <a:t>i</a:t>
            </a:r>
            <a:r>
              <a:rPr lang="en-US" sz="1800" i="1" baseline="-25000" spc="85">
                <a:solidFill>
                  <a:srgbClr val="8D8A9C"/>
                </a:solidFill>
                <a:latin typeface="Arial" pitchFamily="2" panose="02020603050405020304"/>
              </a:rPr>
              <a:t>tif</a:t>
            </a:r>
            <a:r>
              <a:rPr lang="en-US" sz="1800" i="1" spc="85">
                <a:solidFill>
                  <a:srgbClr val="8D8A9C"/>
                </a:solidFill>
                <a:latin typeface="Arial" pitchFamily="2" panose="02020603050405020304"/>
              </a:rPr>
              <a:t>d </a:t>
            </a:r>
          </a:p>
          <a:p>
            <a:pPr marL="0" marR="0" indent="0" algn="l">
              <a:lnSpc>
                <a:spcPts val="2400"/>
              </a:lnSpc>
              <a:spcBef>
                <a:spcPts val="415"/>
              </a:spcBef>
              <a:spcAft>
                <a:spcPts val="0"/>
              </a:spcAft>
            </a:pPr>
            <a:r>
              <a:rPr lang="en-US" sz="1200" i="1" baseline="30000" spc="0">
                <a:solidFill>
                  <a:srgbClr val="8D8A9C"/>
                </a:solidFill>
                <a:latin typeface="Arial" pitchFamily="2" panose="02020603050405020304"/>
              </a:rPr>
              <a:t>1,</a:t>
            </a:r>
            <a:r>
              <a:rPr lang="en-US" sz="1800" i="1" spc="0">
                <a:solidFill>
                  <a:srgbClr val="8D8A9C"/>
                </a:solidFill>
                <a:latin typeface="Arial" pitchFamily="2" panose="02020603050405020304"/>
              </a:rPr>
              <a:t>itte </a:t>
            </a:r>
            <a:r>
              <a:rPr lang="en-US" sz="1800" i="1" spc="0">
                <a:solidFill>
                  <a:srgbClr val="8D8A9C"/>
                </a:solidFill>
                <a:latin typeface="Arial" pitchFamily="2" panose="02020603050405020304"/>
              </a:rPr>
              <a:t>hey</a:t>
            </a:r>
            <a:r>
              <a:rPr lang="da-DK" sz="100" i="1" spc="0">
                <a:solidFill>
                  <a:srgbClr val="8D8A9C"/>
                </a:solidFill>
                <a:latin typeface="Arial" pitchFamily="2" panose="02020603050405020304"/>
              </a:rPr>
              <a:t> </a:t>
            </a:r>
          </a:p>
          <a:p>
            <a:pPr marL="457200" marR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da-DK" sz="1800" i="1" spc="-10">
                <a:solidFill>
                  <a:srgbClr val="8D8A9C"/>
                </a:solidFill>
                <a:latin typeface="Arial" pitchFamily="2" panose="02020603050405020304"/>
              </a:rPr>
              <a:t>fy</a:t>
            </a:r>
            <a:r>
              <a:rPr lang="en-US" sz="1800" i="1" spc="-10">
                <a:solidFill>
                  <a:srgbClr val="8D8A9C"/>
                </a:solidFill>
                <a:latin typeface="Arial" pitchFamily="2" panose="02020603050405020304"/>
              </a:rPr>
              <a:t> re</a:t>
            </a:r>
            <a:r>
              <a:rPr lang="en-US" sz="1800" i="1" baseline="-25000" spc="-30">
                <a:solidFill>
                  <a:srgbClr val="8D8A9C"/>
                </a:solidFill>
                <a:latin typeface="Verdana" pitchFamily="2" panose="02020603050405020304"/>
              </a:rPr>
              <a:t>e</a:t>
            </a:r>
            <a:r>
              <a:rPr lang="en-US" sz="1800" i="1" spc="-10">
                <a:solidFill>
                  <a:srgbClr val="8D8A9C"/>
                </a:solidFill>
                <a:latin typeface="Arial" pitchFamily="2" panose="02020603050405020304"/>
              </a:rPr>
              <a:t>k!, </a:t>
            </a:r>
          </a:p>
        </p:txBody>
      </p:sp>
      <p:sp>
        <p:nvSpPr>
          <p:cNvPr id="8" name=""/>
          <p:cNvSpPr/>
          <p:nvPr>
            <p:ph type="body" idx="10"/>
          </p:nvPr>
        </p:nvSpPr>
        <p:spPr>
          <a:xfrm>
            <a:off x="6286500" y="2647950"/>
            <a:ext cx="3467100" cy="2476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445" rIns="0" bIns="0" anchor="t"/>
          <a:lstStyle/>
          <a:p>
            <a:pPr marL="0" marR="0" indent="0" algn="l">
              <a:lnSpc>
                <a:spcPts val="1500"/>
              </a:lnSpc>
              <a:spcAft>
                <a:spcPts val="0"/>
              </a:spcAft>
            </a:pPr>
            <a:r>
              <a:rPr lang="en-US" sz="1800" i="1" spc="45">
                <a:solidFill>
                  <a:srgbClr val="75728C"/>
                </a:solidFill>
                <a:latin typeface="Arial" pitchFamily="2" panose="02020603050405020304"/>
              </a:rPr>
              <a:t>I.</a:t>
            </a:r>
            <a:r>
              <a:rPr lang="da-DK" sz="100" i="1" spc="45">
                <a:solidFill>
                  <a:srgbClr val="75728C"/>
                </a:solidFill>
                <a:latin typeface="Arial" pitchFamily="2" panose="02020603050405020304"/>
              </a:rPr>
              <a:t> </a:t>
            </a:r>
          </a:p>
        </p:txBody>
      </p:sp>
      <p:sp>
        <p:nvSpPr>
          <p:cNvPr id="9" name=""/>
          <p:cNvSpPr/>
          <p:nvPr>
            <p:ph type="body" idx="10"/>
          </p:nvPr>
        </p:nvSpPr>
        <p:spPr>
          <a:xfrm>
            <a:off x="6769100" y="2895600"/>
            <a:ext cx="2984500" cy="3746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5000"/>
          </a:bodyPr>
          <a:lstStyle/>
          <a:p>
            <a:pPr marL="0" marR="0" indent="0" algn="l">
              <a:lnSpc>
                <a:spcPts val="3300"/>
              </a:lnSpc>
              <a:spcAft>
                <a:spcPts val="0"/>
              </a:spcAft>
            </a:pPr>
            <a:r>
              <a:rPr lang="da-DK" sz="2350" i="1" spc="-105">
                <a:solidFill>
                  <a:srgbClr val="75728C"/>
                </a:solidFill>
                <a:latin typeface="Arial" pitchFamily="2" panose="02020603050405020304"/>
              </a:rPr>
              <a:t>Prof</a:t>
            </a:r>
            <a:r>
              <a:rPr lang="en-US" sz="1800" i="1" spc="-60">
                <a:solidFill>
                  <a:srgbClr val="75728C"/>
                </a:solidFill>
                <a:latin typeface="Arial" pitchFamily="2" panose="02020603050405020304"/>
              </a:rPr>
              <a:t> (-I-</a:t>
            </a:r>
            <a:r>
              <a:rPr lang="da-DK" sz="2350" i="1" spc="-105">
                <a:solidFill>
                  <a:srgbClr val="8D8A9C"/>
                </a:solidFill>
                <a:latin typeface="Arial" pitchFamily="2" panose="02020603050405020304"/>
              </a:rPr>
              <a:t> 1)</a:t>
            </a:r>
            <a:r>
              <a:rPr lang="da-DK" sz="2350" i="1" spc="-105">
                <a:solidFill>
                  <a:srgbClr val="75728C"/>
                </a:solidFill>
                <a:latin typeface="Arial" pitchFamily="2" panose="02020603050405020304"/>
              </a:rPr>
              <a:t> t</a:t>
            </a:r>
            <a:r>
              <a:rPr lang="de-DE" sz="1350" i="1" spc="-150">
                <a:solidFill>
                  <a:srgbClr val="75728C"/>
                </a:solidFill>
                <a:latin typeface="Arial" pitchFamily="2" panose="02020603050405020304"/>
              </a:rPr>
              <a:t> Mein</a:t>
            </a:r>
            <a:r>
              <a:rPr lang="en-US" sz="3550" i="1" spc="-150">
                <a:solidFill>
                  <a:srgbClr val="8D8A9C"/>
                </a:solidFill>
                <a:latin typeface="Arial Narrow" pitchFamily="2" panose="02020603050405020304"/>
              </a:rPr>
              <a:t> "je</a:t>
            </a:r>
            <a:r>
              <a:rPr lang="de-DE" sz="1350" i="1" spc="-150">
                <a:solidFill>
                  <a:srgbClr val="75728C"/>
                </a:solidFill>
                <a:latin typeface="Arial" pitchFamily="2" panose="02020603050405020304"/>
              </a:rPr>
              <a:t> sm</a:t>
            </a:r>
            <a:r>
              <a:rPr lang="da-DK" sz="2350" i="1" spc="-105">
                <a:solidFill>
                  <a:srgbClr val="75728C"/>
                </a:solidFill>
                <a:latin typeface="Arial" pitchFamily="2" panose="02020603050405020304"/>
              </a:rPr>
              <a:t>—</a:t>
            </a:r>
            <a:r>
              <a:rPr lang="da-DK" sz="2350" i="1" baseline="-25000" spc="-150">
                <a:solidFill>
                  <a:srgbClr val="75728C"/>
                </a:solidFill>
                <a:latin typeface="Arial" pitchFamily="2" panose="02020603050405020304"/>
              </a:rPr>
              <a:t>e</a:t>
            </a:r>
            <a:r>
              <a:rPr lang="da-DK" sz="2350" i="1" spc="-105">
                <a:solidFill>
                  <a:srgbClr val="75728C"/>
                </a:solidFill>
                <a:latin typeface="Arial" pitchFamily="2" panose="02020603050405020304"/>
              </a:rPr>
              <a:t>„,</a:t>
            </a:r>
            <a:r>
              <a:rPr lang="en-US" sz="100" i="1" spc="-60">
                <a:solidFill>
                  <a:srgbClr val="75728C"/>
                </a:solidFill>
                <a:latin typeface="Arial" pitchFamily="2" panose="02020603050405020304"/>
              </a:rPr>
              <a:t> </a:t>
            </a:r>
          </a:p>
        </p:txBody>
      </p:sp>
      <p:sp>
        <p:nvSpPr>
          <p:cNvPr id="10" name=""/>
          <p:cNvSpPr/>
          <p:nvPr>
            <p:ph type="body" idx="10"/>
          </p:nvPr>
        </p:nvSpPr>
        <p:spPr>
          <a:xfrm>
            <a:off x="6750050" y="3206750"/>
            <a:ext cx="2381250" cy="5143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4000"/>
              </a:lnSpc>
              <a:spcAft>
                <a:spcPts val="0"/>
              </a:spcAft>
            </a:pPr>
            <a:r>
              <a:rPr lang="en-US" sz="1800" i="1" spc="0">
                <a:solidFill>
                  <a:srgbClr val="75728C"/>
                </a:solidFill>
                <a:latin typeface="Arial" pitchFamily="2" panose="02020603050405020304"/>
              </a:rPr>
              <a:t>Pratt",</a:t>
            </a:r>
            <a:r>
              <a:rPr lang="en-US" sz="1800" spc="0">
                <a:solidFill>
                  <a:srgbClr val="8D8A9C"/>
                </a:solidFill>
                <a:latin typeface="Arial" pitchFamily="2" panose="02020603050405020304"/>
              </a:rPr>
              <a:t> Gar</a:t>
            </a:r>
            <a:r>
              <a:rPr lang="en-US" sz="1800" spc="0">
                <a:solidFill>
                  <a:srgbClr val="75728C"/>
                </a:solidFill>
                <a:latin typeface="Arial" pitchFamily="2" panose="02020603050405020304"/>
              </a:rPr>
              <a:t>-dinar</a:t>
            </a:r>
            <a:r>
              <a:rPr lang="en-US" sz="1800" spc="0">
                <a:solidFill>
                  <a:srgbClr val="8D8A9C"/>
                </a:solidFill>
                <a:latin typeface="Arial" pitchFamily="2" panose="02020603050405020304"/>
              </a:rPr>
              <a:t>-a, </a:t>
            </a:r>
          </a:p>
        </p:txBody>
      </p:sp>
      <p:sp>
        <p:nvSpPr>
          <p:cNvPr id="11" name=""/>
          <p:cNvSpPr/>
          <p:nvPr>
            <p:ph type="body" idx="10"/>
          </p:nvPr>
        </p:nvSpPr>
        <p:spPr>
          <a:xfrm>
            <a:off x="6165850" y="3721100"/>
            <a:ext cx="3429000" cy="2984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0" rIns="0" bIns="0" anchor="t">
            <a:normAutofit fontScale="95000"/>
          </a:bodyPr>
          <a:lstStyle/>
          <a:p>
            <a:pPr marL="0" marR="0" indent="0" algn="l">
              <a:lnSpc>
                <a:spcPts val="2300"/>
              </a:lnSpc>
              <a:spcAft>
                <a:spcPts val="0"/>
              </a:spcAft>
              <a:tabLst>
                <a:tab algn="l" pos="640080"/>
                <a:tab algn="r" pos="3429000"/>
              </a:tabLst>
            </a:pPr>
            <a:r>
              <a:rPr lang="en-US" sz="1900" spc="0">
                <a:solidFill>
                  <a:srgbClr val="8D8A9C"/>
                </a:solidFill>
                <a:latin typeface="Bookman Old Style" pitchFamily="2" panose="02020603050405020304"/>
              </a:rPr>
              <a:t>3 •</a:t>
            </a:r>
            <a:r>
              <a:rPr lang="en-US" sz="100" spc="0">
                <a:solidFill>
                  <a:srgbClr val="75728C"/>
                </a:solidFill>
                <a:latin typeface="Bookman Old Style" pitchFamily="2" panose="02020603050405020304"/>
              </a:rPr>
              <a:t> </a:t>
            </a:r>
            <a:r>
              <a:rPr lang="en-US" sz="1900" spc="0">
                <a:solidFill>
                  <a:srgbClr val="75728C"/>
                </a:solidFill>
                <a:latin typeface="Bookman Old Style" pitchFamily="2" panose="02020603050405020304"/>
              </a:rPr>
              <a:t>&amp;M</a:t>
            </a:r>
            <a:r>
              <a:rPr lang="da-DK" sz="1900" baseline="30000" spc="0">
                <a:solidFill>
                  <a:srgbClr val="75728C"/>
                </a:solidFill>
                <a:latin typeface="Bookman Old Style" pitchFamily="2" panose="02020603050405020304"/>
              </a:rPr>
              <a:t>-</a:t>
            </a:r>
            <a:r>
              <a:rPr lang="da-DK" sz="1650" spc="0">
                <a:solidFill>
                  <a:srgbClr val="75728C"/>
                </a:solidFill>
                <a:latin typeface="Bookman Old Style" pitchFamily="2" panose="02020603050405020304"/>
              </a:rPr>
              <a:t>er</a:t>
            </a:r>
            <a:r>
              <a:rPr lang="en-US" sz="1900" spc="0">
                <a:solidFill>
                  <a:srgbClr val="75728C"/>
                </a:solidFill>
                <a:latin typeface="Bookman Old Style" pitchFamily="2" panose="02020603050405020304"/>
              </a:rPr>
              <a:t> iLdecoon </a:t>
            </a:r>
            <a:r>
              <a:rPr lang="en-US" sz="1900" spc="0">
                <a:solidFill>
                  <a:srgbClr val="75728C"/>
                </a:solidFill>
                <a:latin typeface="Bookman Old Style" pitchFamily="2" panose="02020603050405020304"/>
              </a:rPr>
              <a:t>4</a:t>
            </a:r>
            <a:r>
              <a:rPr lang="en-US" sz="1900" baseline="30000" spc="0">
                <a:solidFill>
                  <a:srgbClr val="75728C"/>
                </a:solidFill>
                <a:latin typeface="Arial" pitchFamily="2" panose="02020603050405020304"/>
              </a:rPr>
              <a:t>-</a:t>
            </a:r>
            <a:r>
              <a:rPr lang="en-US" sz="1900" spc="0">
                <a:solidFill>
                  <a:srgbClr val="75728C"/>
                </a:solidFill>
                <a:latin typeface="Bookman Old Style" pitchFamily="2" panose="02020603050405020304"/>
              </a:rPr>
              <a:t>4 </a:t>
            </a:r>
          </a:p>
        </p:txBody>
      </p:sp>
      <p:sp>
        <p:nvSpPr>
          <p:cNvPr id="12" name=""/>
          <p:cNvSpPr/>
          <p:nvPr>
            <p:ph type="body" idx="10"/>
          </p:nvPr>
        </p:nvSpPr>
        <p:spPr>
          <a:xfrm>
            <a:off x="6705600" y="4019550"/>
            <a:ext cx="3048000" cy="10960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5000"/>
          </a:bodyPr>
          <a:lstStyle/>
          <a:p>
            <a:pPr marL="0" marR="502920" indent="0" algn="l">
              <a:lnSpc>
                <a:spcPts val="4000"/>
              </a:lnSpc>
              <a:spcAft>
                <a:spcPts val="595"/>
              </a:spcAft>
            </a:pPr>
            <a:r>
              <a:rPr lang="en-US" sz="1900" i="1" spc="60">
                <a:solidFill>
                  <a:srgbClr val="75728C"/>
                </a:solidFill>
                <a:latin typeface="Bookman Old Style" pitchFamily="2" panose="02020603050405020304"/>
              </a:rPr>
              <a:t>cur k•ritc'</a:t>
            </a:r>
            <a:r>
              <a:rPr lang="en-US" sz="1150" i="1" spc="60">
                <a:solidFill>
                  <a:srgbClr val="75728C"/>
                </a:solidFill>
                <a:latin typeface="Garamond" pitchFamily="1" panose="02020603050405020304"/>
              </a:rPr>
              <a:t>-</a:t>
            </a:r>
            <a:r>
              <a:rPr lang="en-US" sz="1450" i="1" spc="60">
                <a:solidFill>
                  <a:srgbClr val="75728C"/>
                </a:solidFill>
                <a:latin typeface="Bookman Old Style" pitchFamily="1" panose="02020603050405020304"/>
              </a:rPr>
              <a:t>-f cit </a:t>
            </a:r>
            <a:r>
              <a:rPr lang="en-US" sz="2100" spc="60">
                <a:solidFill>
                  <a:srgbClr val="75728C"/>
                </a:solidFill>
                <a:latin typeface="Arial" pitchFamily="2" panose="02020603050405020304"/>
              </a:rPr>
              <a:t>P</a:t>
            </a:r>
            <a:r>
              <a:rPr lang="en-US" sz="2100" b="1" baseline="30000" spc="60">
                <a:solidFill>
                  <a:srgbClr val="75728C"/>
                </a:solidFill>
                <a:latin typeface="Arial" pitchFamily="2" panose="02020603050405020304"/>
              </a:rPr>
              <a:t>r)</a:t>
            </a:r>
            <a:r>
              <a:rPr lang="en-US" sz="1300" b="1" spc="60">
                <a:solidFill>
                  <a:srgbClr val="75728C"/>
                </a:solidFill>
                <a:latin typeface="Verdana" pitchFamily="2" panose="02020603050405020304"/>
              </a:rPr>
              <a:t>, </a:t>
            </a:r>
            <a:r>
              <a:rPr lang="en-US" sz="1350" b="1" spc="60">
                <a:solidFill>
                  <a:srgbClr val="75728C"/>
                </a:solidFill>
                <a:latin typeface="Arial" pitchFamily="2" panose="02020603050405020304"/>
              </a:rPr>
              <a:t>Ire </a:t>
            </a:r>
            <a:r>
              <a:rPr lang="en-US" sz="1900" spc="60">
                <a:solidFill>
                  <a:srgbClr val="75728C"/>
                </a:solidFill>
                <a:latin typeface="Bookman Old Style" pitchFamily="2" panose="02020603050405020304"/>
              </a:rPr>
              <a:t>7 </a:t>
            </a:r>
            <a:r>
              <a:rPr lang="en-US" sz="1900" i="1" spc="60">
                <a:solidFill>
                  <a:srgbClr val="75728C"/>
                </a:solidFill>
                <a:latin typeface="Bookman Old Style" pitchFamily="2" panose="02020603050405020304"/>
              </a:rPr>
              <a:t>e_eii </a:t>
            </a:r>
            <a:r>
              <a:rPr lang="en-US" sz="1900" spc="60">
                <a:solidFill>
                  <a:srgbClr val="75728C"/>
                </a:solidFill>
                <a:latin typeface="Bookman Old Style" pitchFamily="2" panose="02020603050405020304"/>
              </a:rPr>
              <a:t>nA. 0 </a:t>
            </a:r>
            <a:r>
              <a:rPr lang="en-US" sz="1450" spc="60">
                <a:solidFill>
                  <a:srgbClr val="75728C"/>
                </a:solidFill>
                <a:latin typeface="Bookman Old Style" pitchFamily="2" panose="02020603050405020304"/>
              </a:rPr>
              <a:t>r•t‘ ece</a:t>
            </a:r>
            <a:r>
              <a:rPr lang="en-US" sz="1450" spc="60">
                <a:solidFill>
                  <a:srgbClr val="8D8A9C"/>
                </a:solidFill>
                <a:latin typeface="Bookman Old Style" pitchFamily="2" panose="02020603050405020304"/>
              </a:rPr>
              <a:t> • </a:t>
            </a:r>
          </a:p>
        </p:txBody>
      </p:sp>
      <p:sp>
        <p:nvSpPr>
          <p:cNvPr id="13" name=""/>
          <p:cNvSpPr/>
          <p:nvPr>
            <p:ph type="body" idx="10"/>
          </p:nvPr>
        </p:nvSpPr>
        <p:spPr>
          <a:xfrm>
            <a:off x="2520950" y="4479290"/>
            <a:ext cx="901700" cy="2959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0325" rIns="0" bIns="0" anchor="t"/>
          <a:lstStyle/>
          <a:p>
            <a:pPr marL="0" marR="0" indent="0" algn="l">
              <a:lnSpc>
                <a:spcPts val="1800"/>
              </a:lnSpc>
              <a:spcAft>
                <a:spcPts val="0"/>
              </a:spcAft>
            </a:pPr>
            <a:r>
              <a:rPr lang="en-US" sz="1450" spc="1240">
                <a:solidFill>
                  <a:srgbClr val="8D8A9C"/>
                </a:solidFill>
                <a:latin typeface="Bookman Old Style" pitchFamily="2" panose="02020603050405020304"/>
              </a:rPr>
              <a:t>()</a:t>
            </a:r>
            <a:r>
              <a:rPr lang="en-US" sz="1450" baseline="-25000" spc="1240">
                <a:solidFill>
                  <a:srgbClr val="8D8A9C"/>
                </a:solidFill>
                <a:latin typeface="Verdana" pitchFamily="2" panose="02020603050405020304"/>
              </a:rPr>
              <a:t>I</a:t>
            </a:r>
            <a:r>
              <a:rPr lang="en-US" sz="100" spc="1240">
                <a:solidFill>
                  <a:srgbClr val="8D8A9C"/>
                </a:solidFill>
                <a:latin typeface="Bookman Old Style" pitchFamily="2" panose="02020603050405020304"/>
              </a:rPr>
              <a:t> </a:t>
            </a:r>
          </a:p>
        </p:txBody>
      </p:sp>
      <p:sp>
        <p:nvSpPr>
          <p:cNvPr id="14" name=""/>
          <p:cNvSpPr/>
          <p:nvPr>
            <p:ph type="body" idx="10"/>
          </p:nvPr>
        </p:nvSpPr>
        <p:spPr>
          <a:xfrm>
            <a:off x="1136650" y="4775200"/>
            <a:ext cx="2286000" cy="9969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0" rIns="0" bIns="0" anchor="t"/>
          <a:lstStyle/>
          <a:p>
            <a:pPr marL="228600" marR="0" indent="0" algn="l">
              <a:lnSpc>
                <a:spcPts val="2200"/>
              </a:lnSpc>
              <a:spcAft>
                <a:spcPts val="0"/>
              </a:spcAft>
            </a:pPr>
            <a:r>
              <a:rPr lang="en-US" sz="1350" i="1" spc="0">
                <a:solidFill>
                  <a:srgbClr val="8D8A9C"/>
                </a:solidFill>
                <a:latin typeface="Arial" pitchFamily="2" panose="02020603050405020304"/>
              </a:rPr>
              <a:t>0 </a:t>
            </a:r>
            <a:r>
              <a:rPr lang="en-US" sz="1350" spc="0">
                <a:solidFill>
                  <a:srgbClr val="8D8A9C"/>
                </a:solidFill>
                <a:latin typeface="Arial" pitchFamily="2" panose="02020603050405020304"/>
              </a:rPr>
              <a:t>tjr14, </a:t>
            </a:r>
            <a:r>
              <a:rPr lang="en-US" sz="1450" spc="0">
                <a:solidFill>
                  <a:srgbClr val="8D8A9C"/>
                </a:solidFill>
                <a:latin typeface="Bookman Old Style" pitchFamily="2" panose="02020603050405020304"/>
              </a:rPr>
              <a:t>OJ</a:t>
            </a:r>
            <a:r>
              <a:rPr lang="en-US" sz="1350" spc="0">
                <a:solidFill>
                  <a:srgbClr val="8D8A9C"/>
                </a:solidFill>
                <a:latin typeface="Arial" pitchFamily="2" panose="02020603050405020304"/>
              </a:rPr>
              <a:t>It</a:t>
            </a:r>
            <a:r>
              <a:rPr lang="en-US" sz="1800" i="1" spc="0">
                <a:solidFill>
                  <a:srgbClr val="8D8A9C"/>
                </a:solidFill>
                <a:latin typeface="Arial" pitchFamily="2" panose="02020603050405020304"/>
              </a:rPr>
              <a:t>COVICt 011 </a:t>
            </a:r>
            <a:r>
              <a:rPr lang="en-US" sz="1800" baseline="-25000" spc="0">
                <a:solidFill>
                  <a:srgbClr val="8D8A9C"/>
                </a:solidFill>
                <a:latin typeface="Arial" pitchFamily="2" panose="02020603050405020304"/>
              </a:rPr>
              <a:t>ra</a:t>
            </a:r>
            <a:r>
              <a:rPr lang="en-US" sz="1550" i="1" spc="0">
                <a:solidFill>
                  <a:srgbClr val="8D8A9C"/>
                </a:solidFill>
                <a:latin typeface="Arial" pitchFamily="2" panose="02020603050405020304"/>
              </a:rPr>
              <a:t> ,fr</a:t>
            </a:r>
            <a:r>
              <a:rPr lang="en-US" sz="1550" i="1" baseline="-25000" spc="0">
                <a:solidFill>
                  <a:srgbClr val="8D8A9C"/>
                </a:solidFill>
                <a:latin typeface="Arial" pitchFamily="2" panose="02020603050405020304"/>
              </a:rPr>
              <a:t>ud</a:t>
            </a:r>
            <a:r>
              <a:rPr lang="en-US" sz="1550" spc="0">
                <a:solidFill>
                  <a:srgbClr val="8D8A9C"/>
                </a:solidFill>
                <a:latin typeface="Arial" pitchFamily="2" panose="02020603050405020304"/>
              </a:rPr>
              <a:t> theof </a:t>
            </a:r>
          </a:p>
          <a:p>
            <a:pPr marL="137160" marR="0" indent="0" algn="l">
              <a:lnSpc>
                <a:spcPts val="29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50" b="1" spc="-70">
                <a:solidFill>
                  <a:srgbClr val="8D8A9C"/>
                </a:solidFill>
                <a:latin typeface="Arial" pitchFamily="2" panose="02020603050405020304"/>
              </a:rPr>
              <a:t>at </a:t>
            </a:r>
            <a:r>
              <a:rPr lang="en-US" sz="1450" b="1" spc="-100">
                <a:solidFill>
                  <a:srgbClr val="8D8A9C"/>
                </a:solidFill>
                <a:latin typeface="Bookman Old Style" pitchFamily="2" panose="02020603050405020304"/>
              </a:rPr>
              <a:t>teat( «</a:t>
            </a:r>
            <a:r>
              <a:rPr lang="en-US" sz="1450" b="1" baseline="30000" spc="-100">
                <a:solidFill>
                  <a:srgbClr val="8D8A9C"/>
                </a:solidFill>
                <a:latin typeface="Bookman Old Style" pitchFamily="2" panose="02020603050405020304"/>
              </a:rPr>
              <a:t>44</a:t>
            </a:r>
            <a:r>
              <a:rPr lang="en-US" sz="1450" b="1" spc="-100">
                <a:solidFill>
                  <a:srgbClr val="8D8A9C"/>
                </a:solidFill>
                <a:latin typeface="Bookman Old Style" pitchFamily="2" panose="02020603050405020304"/>
              </a:rPr>
              <a:t> VY•</a:t>
            </a:r>
            <a:r>
              <a:rPr lang="en-US" sz="1450" b="1" baseline="30000" spc="-100">
                <a:solidFill>
                  <a:srgbClr val="8D8A9C"/>
                </a:solidFill>
                <a:latin typeface="Bookman Old Style" pitchFamily="2" panose="02020603050405020304"/>
              </a:rPr>
              <a:t>(4</a:t>
            </a:r>
            <a:r>
              <a:rPr lang="en-US" sz="1450" b="1" spc="-100">
                <a:solidFill>
                  <a:srgbClr val="8D8A9C"/>
                </a:solidFill>
                <a:latin typeface="Bookman Old Style" pitchFamily="2" panose="02020603050405020304"/>
              </a:rPr>
              <a:t> • </a:t>
            </a:r>
          </a:p>
        </p:txBody>
      </p:sp>
      <p:sp>
        <p:nvSpPr>
          <p:cNvPr id="15" name=""/>
          <p:cNvSpPr/>
          <p:nvPr>
            <p:ph type="body" idx="10"/>
          </p:nvPr>
        </p:nvSpPr>
        <p:spPr>
          <a:xfrm>
            <a:off x="6381750" y="5859780"/>
            <a:ext cx="3371850" cy="7962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56210" rIns="0" bIns="0" anchor="t">
            <a:normAutofit fontScale="95000"/>
          </a:bodyPr>
          <a:lstStyle/>
          <a:p>
            <a:pPr marL="0" marR="0" indent="0" algn="l">
              <a:lnSpc>
                <a:spcPts val="2900"/>
              </a:lnSpc>
              <a:spcAft>
                <a:spcPts val="0"/>
              </a:spcAft>
            </a:pPr>
            <a:r>
              <a:rPr lang="en-US" sz="1800" spc="-25">
                <a:solidFill>
                  <a:srgbClr val="8D8A9C"/>
                </a:solidFill>
                <a:latin typeface="Arial" pitchFamily="2" panose="02020603050405020304"/>
              </a:rPr>
              <a:t>Przfroteci </a:t>
            </a:r>
            <a:r>
              <a:rPr lang="en-US" sz="1800" spc="-25">
                <a:solidFill>
                  <a:srgbClr val="8D8A9C"/>
                </a:solidFill>
                <a:latin typeface="Arial" pitchFamily="2" panose="02020603050405020304"/>
              </a:rPr>
              <a:t>1</a:t>
            </a:r>
            <a:r>
              <a:rPr lang="en-US" sz="1800" baseline="-25000" spc="-25">
                <a:solidFill>
                  <a:srgbClr val="8D8A9C"/>
                </a:solidFill>
                <a:latin typeface="Arial" pitchFamily="2" panose="02020603050405020304"/>
              </a:rPr>
              <a:t>02</a:t>
            </a:r>
            <a:r>
              <a:rPr lang="en-US" sz="1900" spc="-70">
                <a:solidFill>
                  <a:srgbClr val="8D8A9C"/>
                </a:solidFill>
                <a:latin typeface="Bookman Old Style" pitchFamily="2" panose="02020603050405020304"/>
              </a:rPr>
              <a:t> ca </a:t>
            </a:r>
            <a:r>
              <a:rPr lang="en-US" sz="1800" spc="-25">
                <a:solidFill>
                  <a:srgbClr val="8D8A9C"/>
                </a:solidFill>
                <a:latin typeface="Arial" pitchFamily="2" panose="02020603050405020304"/>
              </a:rPr>
              <a:t>in A</a:t>
            </a:r>
            <a:r>
              <a:rPr lang="en-US" sz="1800" spc="-25">
                <a:solidFill>
                  <a:srgbClr val="75728C"/>
                </a:solidFill>
                <a:latin typeface="Arial" pitchFamily="2" panose="02020603050405020304"/>
              </a:rPr>
              <a:t> fri</a:t>
            </a:r>
            <a:r>
              <a:rPr lang="en-US" sz="1800" baseline="-25000" spc="-25">
                <a:solidFill>
                  <a:srgbClr val="75728C"/>
                </a:solidFill>
                <a:latin typeface="Arial" pitchFamily="2" panose="02020603050405020304"/>
              </a:rPr>
              <a:t>c</a:t>
            </a:r>
            <a:r>
              <a:rPr lang="en-US" sz="1800" spc="-25">
                <a:solidFill>
                  <a:srgbClr val="75728C"/>
                </a:solidFill>
                <a:latin typeface="Arial" pitchFamily="2" panose="02020603050405020304"/>
              </a:rPr>
              <a:t>ecz </a:t>
            </a:r>
          </a:p>
          <a:p>
            <a:pPr marL="1920240" marR="0" indent="0" algn="l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00" spc="-240">
                <a:solidFill>
                  <a:srgbClr val="8D8A9C"/>
                </a:solidFill>
                <a:latin typeface="Bookman Old Style" pitchFamily="2" panose="02020603050405020304"/>
              </a:rPr>
              <a:t>..se -5 </a:t>
            </a:r>
            <a:r>
              <a:rPr lang="en-US" sz="1800" i="1" spc="-95">
                <a:solidFill>
                  <a:srgbClr val="8D8A9C"/>
                </a:solidFill>
                <a:latin typeface="Arial" pitchFamily="2" panose="02020603050405020304"/>
              </a:rPr>
              <a:t>P </a:t>
            </a:r>
          </a:p>
        </p:txBody>
      </p:sp>
    </p:spTree>
  </p:cSld>
  <p:clrMapOvr>
    <a:masterClrMapping/>
  </p:clrMapOvr>
</p:sld>
</file>

<file path=ppt/theme/theme.xml><?xml version="1.0" encoding="utf-8"?>
<a:theme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 name="default layout">
  <a:themeElements>
    <a:clrScheme name="Office">
      <a:dk1>
        <a:sysClr val="windowText"/>
      </a:dk1>
      <a:lt1>
        <a:sysClr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</a:theme>
</file>

<file path=docProps/core.xml><?xml version="1.0" encoding="utf-8"?>
<cp:coreProperties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/>
</file>